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23"/>
  </p:notesMasterIdLst>
  <p:handoutMasterIdLst>
    <p:handoutMasterId r:id="rId24"/>
  </p:handoutMasterIdLst>
  <p:sldIdLst>
    <p:sldId id="1139" r:id="rId2"/>
    <p:sldId id="1085" r:id="rId3"/>
    <p:sldId id="1208" r:id="rId4"/>
    <p:sldId id="1209" r:id="rId5"/>
    <p:sldId id="1197" r:id="rId6"/>
    <p:sldId id="1199" r:id="rId7"/>
    <p:sldId id="1210" r:id="rId8"/>
    <p:sldId id="1200" r:id="rId9"/>
    <p:sldId id="1195" r:id="rId10"/>
    <p:sldId id="1201" r:id="rId11"/>
    <p:sldId id="1202" r:id="rId12"/>
    <p:sldId id="1206" r:id="rId13"/>
    <p:sldId id="1205" r:id="rId14"/>
    <p:sldId id="1207" r:id="rId15"/>
    <p:sldId id="1216" r:id="rId16"/>
    <p:sldId id="1212" r:id="rId17"/>
    <p:sldId id="1211" r:id="rId18"/>
    <p:sldId id="1213" r:id="rId19"/>
    <p:sldId id="1214" r:id="rId20"/>
    <p:sldId id="1215" r:id="rId21"/>
    <p:sldId id="1196" r:id="rId22"/>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81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63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454"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27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4083"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6900"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69714"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2535"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extLst>
    <p:ext uri="{EFAFB233-063F-42B5-8137-9DF3F51BA10A}">
      <p15:sldGuideLst xmlns:p15="http://schemas.microsoft.com/office/powerpoint/2012/main">
        <p15:guide id="1" orient="horz" pos="2592">
          <p15:clr>
            <a:srgbClr val="A4A3A4"/>
          </p15:clr>
        </p15:guide>
        <p15:guide id="2" pos="4605">
          <p15:clr>
            <a:srgbClr val="A4A3A4"/>
          </p15:clr>
        </p15:guide>
      </p15:sldGuideLst>
    </p:ext>
    <p:ext uri="{2D200454-40CA-4A62-9FC3-DE9A4176ACB9}">
      <p15:notesGuideLst xmlns:p15="http://schemas.microsoft.com/office/powerpoint/2012/main">
        <p15:guide id="1" orient="horz" pos="2931">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0" autoAdjust="0"/>
    <p:restoredTop sz="96271" autoAdjust="0"/>
  </p:normalViewPr>
  <p:slideViewPr>
    <p:cSldViewPr>
      <p:cViewPr>
        <p:scale>
          <a:sx n="100" d="100"/>
          <a:sy n="100" d="100"/>
        </p:scale>
        <p:origin x="616" y="192"/>
      </p:cViewPr>
      <p:guideLst>
        <p:guide orient="horz" pos="2592"/>
        <p:guide pos="4605"/>
      </p:guideLst>
    </p:cSldViewPr>
  </p:slideViewPr>
  <p:outlineViewPr>
    <p:cViewPr>
      <p:scale>
        <a:sx n="33" d="100"/>
        <a:sy n="33" d="100"/>
      </p:scale>
      <p:origin x="0" y="9552"/>
    </p:cViewPr>
  </p:outlineViewPr>
  <p:notesTextViewPr>
    <p:cViewPr>
      <p:scale>
        <a:sx n="125" d="100"/>
        <a:sy n="125" d="100"/>
      </p:scale>
      <p:origin x="0" y="0"/>
    </p:cViewPr>
  </p:notesTextViewPr>
  <p:sorterViewPr>
    <p:cViewPr>
      <p:scale>
        <a:sx n="75" d="100"/>
        <a:sy n="75" d="100"/>
      </p:scale>
      <p:origin x="0" y="288"/>
    </p:cViewPr>
  </p:sorterViewPr>
  <p:notesViewPr>
    <p:cSldViewPr>
      <p:cViewPr varScale="1">
        <p:scale>
          <a:sx n="106" d="100"/>
          <a:sy n="106" d="100"/>
        </p:scale>
        <p:origin x="-4208" y="-112"/>
      </p:cViewPr>
      <p:guideLst>
        <p:guide orient="horz" pos="2931"/>
        <p:guide pos="2212"/>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FC5233-35E6-BD4E-95B3-B58C65EC05E5}" type="doc">
      <dgm:prSet loTypeId="urn:microsoft.com/office/officeart/2005/8/layout/lProcess2" loCatId="" qsTypeId="urn:microsoft.com/office/officeart/2005/8/quickstyle/3D4" qsCatId="3D" csTypeId="urn:microsoft.com/office/officeart/2005/8/colors/colorful2" csCatId="colorful" phldr="1"/>
      <dgm:spPr/>
      <dgm:t>
        <a:bodyPr/>
        <a:lstStyle/>
        <a:p>
          <a:endParaRPr lang="en-US"/>
        </a:p>
      </dgm:t>
    </dgm:pt>
    <dgm:pt modelId="{AE57BE34-6C6E-CB43-B070-65497DA3AA3A}">
      <dgm:prSet phldrT="[Text]"/>
      <dgm:spPr/>
      <dgm:t>
        <a:bodyPr/>
        <a:lstStyle/>
        <a:p>
          <a:r>
            <a:rPr lang="en-US" dirty="0" smtClean="0"/>
            <a:t>Tools</a:t>
          </a:r>
          <a:endParaRPr lang="en-US" dirty="0"/>
        </a:p>
      </dgm:t>
    </dgm:pt>
    <dgm:pt modelId="{43CEC87C-438F-F64C-A17F-1899C1A7ACA2}" type="parTrans" cxnId="{2D7716D1-C67C-0148-874D-4A3C82CA79A8}">
      <dgm:prSet/>
      <dgm:spPr/>
      <dgm:t>
        <a:bodyPr/>
        <a:lstStyle/>
        <a:p>
          <a:endParaRPr lang="en-US"/>
        </a:p>
      </dgm:t>
    </dgm:pt>
    <dgm:pt modelId="{26F8BE18-AD2C-9343-B3EE-72A97F87CCCF}" type="sibTrans" cxnId="{2D7716D1-C67C-0148-874D-4A3C82CA79A8}">
      <dgm:prSet/>
      <dgm:spPr/>
      <dgm:t>
        <a:bodyPr/>
        <a:lstStyle/>
        <a:p>
          <a:endParaRPr lang="en-US"/>
        </a:p>
      </dgm:t>
    </dgm:pt>
    <dgm:pt modelId="{4D40552E-E4C1-094D-A43A-3B50F6F962E5}">
      <dgm:prSet phldrT="[Text]"/>
      <dgm:spPr/>
      <dgm:t>
        <a:bodyPr/>
        <a:lstStyle/>
        <a:p>
          <a:r>
            <a:rPr lang="en-US" dirty="0" smtClean="0"/>
            <a:t>Word Processor</a:t>
          </a:r>
          <a:endParaRPr lang="en-US" dirty="0"/>
        </a:p>
      </dgm:t>
    </dgm:pt>
    <dgm:pt modelId="{3F746BC1-35E3-E745-A138-CA46B8D36516}" type="parTrans" cxnId="{262E174C-DC0D-B740-ADDC-C314A05371BC}">
      <dgm:prSet/>
      <dgm:spPr/>
      <dgm:t>
        <a:bodyPr/>
        <a:lstStyle/>
        <a:p>
          <a:endParaRPr lang="en-US"/>
        </a:p>
      </dgm:t>
    </dgm:pt>
    <dgm:pt modelId="{80B22E73-29BF-AB40-B293-8ECD4C7275F8}" type="sibTrans" cxnId="{262E174C-DC0D-B740-ADDC-C314A05371BC}">
      <dgm:prSet/>
      <dgm:spPr/>
      <dgm:t>
        <a:bodyPr/>
        <a:lstStyle/>
        <a:p>
          <a:endParaRPr lang="en-US"/>
        </a:p>
      </dgm:t>
    </dgm:pt>
    <dgm:pt modelId="{3E83CDC2-3CA3-1C4D-9C8F-4F3E6F59E9F4}">
      <dgm:prSet phldrT="[Text]"/>
      <dgm:spPr/>
      <dgm:t>
        <a:bodyPr/>
        <a:lstStyle/>
        <a:p>
          <a:r>
            <a:rPr lang="en-US" dirty="0" smtClean="0"/>
            <a:t>Browser</a:t>
          </a:r>
          <a:endParaRPr lang="en-US" dirty="0"/>
        </a:p>
      </dgm:t>
    </dgm:pt>
    <dgm:pt modelId="{263A9D28-7860-E648-B50E-9B7BFB67D3BE}" type="parTrans" cxnId="{6179F26A-5F9D-DD40-AB73-7D7B0AB39710}">
      <dgm:prSet/>
      <dgm:spPr/>
      <dgm:t>
        <a:bodyPr/>
        <a:lstStyle/>
        <a:p>
          <a:endParaRPr lang="en-US"/>
        </a:p>
      </dgm:t>
    </dgm:pt>
    <dgm:pt modelId="{78B05247-D6A4-8341-B620-A4F1D1CC4775}" type="sibTrans" cxnId="{6179F26A-5F9D-DD40-AB73-7D7B0AB39710}">
      <dgm:prSet/>
      <dgm:spPr/>
      <dgm:t>
        <a:bodyPr/>
        <a:lstStyle/>
        <a:p>
          <a:endParaRPr lang="en-US"/>
        </a:p>
      </dgm:t>
    </dgm:pt>
    <dgm:pt modelId="{D35904DF-F384-4C42-B03A-81D5B8935FCC}">
      <dgm:prSet phldrT="[Text]"/>
      <dgm:spPr/>
      <dgm:t>
        <a:bodyPr/>
        <a:lstStyle/>
        <a:p>
          <a:r>
            <a:rPr lang="en-US" dirty="0" err="1" smtClean="0"/>
            <a:t>Microworlds</a:t>
          </a:r>
          <a:endParaRPr lang="en-US" dirty="0"/>
        </a:p>
      </dgm:t>
    </dgm:pt>
    <dgm:pt modelId="{1DD0739F-49D0-F64C-80F4-C84342CB3B11}" type="parTrans" cxnId="{204DE9D5-24EA-4745-9D31-FEEA58C40E8F}">
      <dgm:prSet/>
      <dgm:spPr/>
      <dgm:t>
        <a:bodyPr/>
        <a:lstStyle/>
        <a:p>
          <a:endParaRPr lang="en-US"/>
        </a:p>
      </dgm:t>
    </dgm:pt>
    <dgm:pt modelId="{707EF65F-0C26-4942-A213-1D3F8606771F}" type="sibTrans" cxnId="{204DE9D5-24EA-4745-9D31-FEEA58C40E8F}">
      <dgm:prSet/>
      <dgm:spPr/>
      <dgm:t>
        <a:bodyPr/>
        <a:lstStyle/>
        <a:p>
          <a:endParaRPr lang="en-US"/>
        </a:p>
      </dgm:t>
    </dgm:pt>
    <dgm:pt modelId="{2F303FF1-90C3-BB44-AF30-7CDE5423433F}">
      <dgm:prSet phldrT="[Text]"/>
      <dgm:spPr/>
      <dgm:t>
        <a:bodyPr/>
        <a:lstStyle/>
        <a:p>
          <a:r>
            <a:rPr lang="en-US" dirty="0" smtClean="0"/>
            <a:t>Interactive geometry</a:t>
          </a:r>
          <a:endParaRPr lang="en-US" dirty="0"/>
        </a:p>
      </dgm:t>
    </dgm:pt>
    <dgm:pt modelId="{990CA6A8-E09B-7E4F-BD4A-9AA506F37675}" type="parTrans" cxnId="{24CB793D-6D93-D041-BCD4-37F542B5AA4C}">
      <dgm:prSet/>
      <dgm:spPr/>
      <dgm:t>
        <a:bodyPr/>
        <a:lstStyle/>
        <a:p>
          <a:endParaRPr lang="en-US"/>
        </a:p>
      </dgm:t>
    </dgm:pt>
    <dgm:pt modelId="{22375AE6-BB10-784A-9C68-046DE0CDA5D5}" type="sibTrans" cxnId="{24CB793D-6D93-D041-BCD4-37F542B5AA4C}">
      <dgm:prSet/>
      <dgm:spPr/>
      <dgm:t>
        <a:bodyPr/>
        <a:lstStyle/>
        <a:p>
          <a:endParaRPr lang="en-US"/>
        </a:p>
      </dgm:t>
    </dgm:pt>
    <dgm:pt modelId="{D1196EB4-5287-404C-B4A5-7A42E8BD1486}">
      <dgm:prSet phldrT="[Text]"/>
      <dgm:spPr/>
      <dgm:t>
        <a:bodyPr/>
        <a:lstStyle/>
        <a:p>
          <a:r>
            <a:rPr lang="en-US" dirty="0" smtClean="0"/>
            <a:t>Physics simulation</a:t>
          </a:r>
          <a:endParaRPr lang="en-US" dirty="0"/>
        </a:p>
      </dgm:t>
    </dgm:pt>
    <dgm:pt modelId="{52155743-AA11-2744-B7A6-EA2696876983}" type="parTrans" cxnId="{8013525B-CB3D-FB4E-A2AD-F3633F83D362}">
      <dgm:prSet/>
      <dgm:spPr/>
      <dgm:t>
        <a:bodyPr/>
        <a:lstStyle/>
        <a:p>
          <a:endParaRPr lang="en-US"/>
        </a:p>
      </dgm:t>
    </dgm:pt>
    <dgm:pt modelId="{4A95DBA7-A8CC-604A-B5C6-101CEFC7E64A}" type="sibTrans" cxnId="{8013525B-CB3D-FB4E-A2AD-F3633F83D362}">
      <dgm:prSet/>
      <dgm:spPr/>
      <dgm:t>
        <a:bodyPr/>
        <a:lstStyle/>
        <a:p>
          <a:endParaRPr lang="en-US"/>
        </a:p>
      </dgm:t>
    </dgm:pt>
    <dgm:pt modelId="{239505C8-21A1-7646-955E-3F7AFD9842BB}">
      <dgm:prSet phldrT="[Text]"/>
      <dgm:spPr/>
      <dgm:t>
        <a:bodyPr/>
        <a:lstStyle/>
        <a:p>
          <a:r>
            <a:rPr lang="en-US" dirty="0" smtClean="0"/>
            <a:t>Courseware</a:t>
          </a:r>
          <a:endParaRPr lang="en-US" dirty="0"/>
        </a:p>
      </dgm:t>
    </dgm:pt>
    <dgm:pt modelId="{1023FDAA-60A2-2643-8D73-C415584492BD}" type="parTrans" cxnId="{4588E59B-E982-A340-9875-7B7F99E04F2E}">
      <dgm:prSet/>
      <dgm:spPr/>
      <dgm:t>
        <a:bodyPr/>
        <a:lstStyle/>
        <a:p>
          <a:endParaRPr lang="en-US"/>
        </a:p>
      </dgm:t>
    </dgm:pt>
    <dgm:pt modelId="{ACFEF5C6-9152-4346-924E-9825688547C4}" type="sibTrans" cxnId="{4588E59B-E982-A340-9875-7B7F99E04F2E}">
      <dgm:prSet/>
      <dgm:spPr/>
      <dgm:t>
        <a:bodyPr/>
        <a:lstStyle/>
        <a:p>
          <a:endParaRPr lang="en-US"/>
        </a:p>
      </dgm:t>
    </dgm:pt>
    <dgm:pt modelId="{75FD3FAC-089F-484D-A7A5-216840F6274F}">
      <dgm:prSet phldrT="[Text]"/>
      <dgm:spPr/>
      <dgm:t>
        <a:bodyPr/>
        <a:lstStyle/>
        <a:p>
          <a:r>
            <a:rPr lang="en-US" dirty="0" smtClean="0"/>
            <a:t>Arithmetic drill</a:t>
          </a:r>
          <a:endParaRPr lang="en-US" dirty="0"/>
        </a:p>
      </dgm:t>
    </dgm:pt>
    <dgm:pt modelId="{8473CE01-C0E2-2B4E-A94F-1DFFE4E1D66D}" type="parTrans" cxnId="{8178A37B-3E13-3F4C-B721-347FD25EF1B0}">
      <dgm:prSet/>
      <dgm:spPr/>
      <dgm:t>
        <a:bodyPr/>
        <a:lstStyle/>
        <a:p>
          <a:endParaRPr lang="en-US"/>
        </a:p>
      </dgm:t>
    </dgm:pt>
    <dgm:pt modelId="{8B54B5C6-F4F1-B448-8DBE-17B295F533C8}" type="sibTrans" cxnId="{8178A37B-3E13-3F4C-B721-347FD25EF1B0}">
      <dgm:prSet/>
      <dgm:spPr/>
      <dgm:t>
        <a:bodyPr/>
        <a:lstStyle/>
        <a:p>
          <a:endParaRPr lang="en-US"/>
        </a:p>
      </dgm:t>
    </dgm:pt>
    <dgm:pt modelId="{D4C211E7-1E54-DA48-A2FB-484F1D903BA3}">
      <dgm:prSet phldrT="[Text]"/>
      <dgm:spPr/>
      <dgm:t>
        <a:bodyPr/>
        <a:lstStyle/>
        <a:p>
          <a:r>
            <a:rPr lang="en-US" dirty="0" smtClean="0"/>
            <a:t>Computer-assisted instruction</a:t>
          </a:r>
          <a:endParaRPr lang="en-US" dirty="0"/>
        </a:p>
      </dgm:t>
    </dgm:pt>
    <dgm:pt modelId="{368CE28B-F31F-B640-83B2-C53F75CADBA2}" type="parTrans" cxnId="{13D1B4B1-855C-184C-ACBF-E8D1C735E456}">
      <dgm:prSet/>
      <dgm:spPr/>
      <dgm:t>
        <a:bodyPr/>
        <a:lstStyle/>
        <a:p>
          <a:endParaRPr lang="en-US"/>
        </a:p>
      </dgm:t>
    </dgm:pt>
    <dgm:pt modelId="{C4D7E0BB-79D2-A944-A3F7-C4B29DF42589}" type="sibTrans" cxnId="{13D1B4B1-855C-184C-ACBF-E8D1C735E456}">
      <dgm:prSet/>
      <dgm:spPr/>
      <dgm:t>
        <a:bodyPr/>
        <a:lstStyle/>
        <a:p>
          <a:endParaRPr lang="en-US"/>
        </a:p>
      </dgm:t>
    </dgm:pt>
    <dgm:pt modelId="{6D858FBB-CF8C-D747-A3DA-7F893AC932A3}">
      <dgm:prSet phldrT="[Text]"/>
      <dgm:spPr/>
      <dgm:t>
        <a:bodyPr/>
        <a:lstStyle/>
        <a:p>
          <a:r>
            <a:rPr lang="en-US" dirty="0" smtClean="0"/>
            <a:t>Programming language</a:t>
          </a:r>
          <a:endParaRPr lang="en-US" dirty="0"/>
        </a:p>
      </dgm:t>
    </dgm:pt>
    <dgm:pt modelId="{43293B22-C0F0-6A4F-B2E5-9A302912D9AA}" type="parTrans" cxnId="{16C24F9C-A008-4E42-8CA3-659BBC352D92}">
      <dgm:prSet/>
      <dgm:spPr/>
      <dgm:t>
        <a:bodyPr/>
        <a:lstStyle/>
        <a:p>
          <a:endParaRPr lang="en-US"/>
        </a:p>
      </dgm:t>
    </dgm:pt>
    <dgm:pt modelId="{44806DE3-6DC1-3A4E-9394-8A3C60EF807E}" type="sibTrans" cxnId="{16C24F9C-A008-4E42-8CA3-659BBC352D92}">
      <dgm:prSet/>
      <dgm:spPr/>
      <dgm:t>
        <a:bodyPr/>
        <a:lstStyle/>
        <a:p>
          <a:endParaRPr lang="en-US"/>
        </a:p>
      </dgm:t>
    </dgm:pt>
    <dgm:pt modelId="{9D9CA012-F719-F245-B915-DCA47C60D821}">
      <dgm:prSet phldrT="[Text]"/>
      <dgm:spPr/>
      <dgm:t>
        <a:bodyPr/>
        <a:lstStyle/>
        <a:p>
          <a:r>
            <a:rPr lang="en-US" dirty="0" smtClean="0"/>
            <a:t>Databases(e.g., atlas)</a:t>
          </a:r>
          <a:endParaRPr lang="en-US" dirty="0"/>
        </a:p>
      </dgm:t>
    </dgm:pt>
    <dgm:pt modelId="{AE6039B2-1C80-2747-90CF-2950B01B9EDC}" type="parTrans" cxnId="{4C48DE79-C0EC-AA4B-933F-65CC113AC830}">
      <dgm:prSet/>
      <dgm:spPr/>
      <dgm:t>
        <a:bodyPr/>
        <a:lstStyle/>
        <a:p>
          <a:endParaRPr lang="en-US"/>
        </a:p>
      </dgm:t>
    </dgm:pt>
    <dgm:pt modelId="{94904D01-C4F5-8644-A789-288ED3F5E9F9}" type="sibTrans" cxnId="{4C48DE79-C0EC-AA4B-933F-65CC113AC830}">
      <dgm:prSet/>
      <dgm:spPr/>
      <dgm:t>
        <a:bodyPr/>
        <a:lstStyle/>
        <a:p>
          <a:endParaRPr lang="en-US"/>
        </a:p>
      </dgm:t>
    </dgm:pt>
    <dgm:pt modelId="{21CF7E05-5444-724E-B200-8FB35CF9BD97}">
      <dgm:prSet phldrT="[Text]"/>
      <dgm:spPr/>
      <dgm:t>
        <a:bodyPr/>
        <a:lstStyle/>
        <a:p>
          <a:r>
            <a:rPr lang="en-US" dirty="0" smtClean="0"/>
            <a:t>Computer-managed instruction</a:t>
          </a:r>
          <a:endParaRPr lang="en-US" dirty="0"/>
        </a:p>
      </dgm:t>
    </dgm:pt>
    <dgm:pt modelId="{68B44F54-670D-584E-B7FA-96A305C64BDF}" type="parTrans" cxnId="{E5934E16-D3BD-A945-A598-22F9BDEDE5F4}">
      <dgm:prSet/>
      <dgm:spPr/>
      <dgm:t>
        <a:bodyPr/>
        <a:lstStyle/>
        <a:p>
          <a:endParaRPr lang="en-US"/>
        </a:p>
      </dgm:t>
    </dgm:pt>
    <dgm:pt modelId="{65B704AD-ADEF-9E46-A9CB-F9732CE466BA}" type="sibTrans" cxnId="{E5934E16-D3BD-A945-A598-22F9BDEDE5F4}">
      <dgm:prSet/>
      <dgm:spPr/>
      <dgm:t>
        <a:bodyPr/>
        <a:lstStyle/>
        <a:p>
          <a:endParaRPr lang="en-US"/>
        </a:p>
      </dgm:t>
    </dgm:pt>
    <dgm:pt modelId="{98AC1B83-C6D2-A04A-B413-7821C49860FA}" type="pres">
      <dgm:prSet presAssocID="{86FC5233-35E6-BD4E-95B3-B58C65EC05E5}" presName="theList" presStyleCnt="0">
        <dgm:presLayoutVars>
          <dgm:dir/>
          <dgm:animLvl val="lvl"/>
          <dgm:resizeHandles val="exact"/>
        </dgm:presLayoutVars>
      </dgm:prSet>
      <dgm:spPr/>
      <dgm:t>
        <a:bodyPr/>
        <a:lstStyle/>
        <a:p>
          <a:endParaRPr lang="en-US"/>
        </a:p>
      </dgm:t>
    </dgm:pt>
    <dgm:pt modelId="{EBDA6EC5-5107-A246-94BD-364CD6D5682F}" type="pres">
      <dgm:prSet presAssocID="{AE57BE34-6C6E-CB43-B070-65497DA3AA3A}" presName="compNode" presStyleCnt="0"/>
      <dgm:spPr/>
    </dgm:pt>
    <dgm:pt modelId="{93DB0EA6-3E40-624C-AC3D-BD898A5E5F53}" type="pres">
      <dgm:prSet presAssocID="{AE57BE34-6C6E-CB43-B070-65497DA3AA3A}" presName="aNode" presStyleLbl="bgShp" presStyleIdx="0" presStyleCnt="3"/>
      <dgm:spPr/>
      <dgm:t>
        <a:bodyPr/>
        <a:lstStyle/>
        <a:p>
          <a:endParaRPr lang="en-US"/>
        </a:p>
      </dgm:t>
    </dgm:pt>
    <dgm:pt modelId="{8DD63B24-680E-5E4B-BED1-C8BF34635ADE}" type="pres">
      <dgm:prSet presAssocID="{AE57BE34-6C6E-CB43-B070-65497DA3AA3A}" presName="textNode" presStyleLbl="bgShp" presStyleIdx="0" presStyleCnt="3"/>
      <dgm:spPr/>
      <dgm:t>
        <a:bodyPr/>
        <a:lstStyle/>
        <a:p>
          <a:endParaRPr lang="en-US"/>
        </a:p>
      </dgm:t>
    </dgm:pt>
    <dgm:pt modelId="{BBC7288D-B4F8-574A-AF56-D8045B7EFC6C}" type="pres">
      <dgm:prSet presAssocID="{AE57BE34-6C6E-CB43-B070-65497DA3AA3A}" presName="compChildNode" presStyleCnt="0"/>
      <dgm:spPr/>
    </dgm:pt>
    <dgm:pt modelId="{FE273ED7-3E67-5A46-B2E9-FB88500866AD}" type="pres">
      <dgm:prSet presAssocID="{AE57BE34-6C6E-CB43-B070-65497DA3AA3A}" presName="theInnerList" presStyleCnt="0"/>
      <dgm:spPr/>
    </dgm:pt>
    <dgm:pt modelId="{835604E8-AE40-F146-A102-C5DD661DCD3F}" type="pres">
      <dgm:prSet presAssocID="{4D40552E-E4C1-094D-A43A-3B50F6F962E5}" presName="childNode" presStyleLbl="node1" presStyleIdx="0" presStyleCnt="9" custLinFactNeighborX="-2274" custLinFactNeighborY="5842">
        <dgm:presLayoutVars>
          <dgm:bulletEnabled val="1"/>
        </dgm:presLayoutVars>
      </dgm:prSet>
      <dgm:spPr/>
      <dgm:t>
        <a:bodyPr/>
        <a:lstStyle/>
        <a:p>
          <a:endParaRPr lang="en-US"/>
        </a:p>
      </dgm:t>
    </dgm:pt>
    <dgm:pt modelId="{7D079EA4-883F-6246-851C-38E408113E31}" type="pres">
      <dgm:prSet presAssocID="{4D40552E-E4C1-094D-A43A-3B50F6F962E5}" presName="aSpace2" presStyleCnt="0"/>
      <dgm:spPr/>
    </dgm:pt>
    <dgm:pt modelId="{23534536-F169-6048-A5A7-945291EAEF18}" type="pres">
      <dgm:prSet presAssocID="{3E83CDC2-3CA3-1C4D-9C8F-4F3E6F59E9F4}" presName="childNode" presStyleLbl="node1" presStyleIdx="1" presStyleCnt="9">
        <dgm:presLayoutVars>
          <dgm:bulletEnabled val="1"/>
        </dgm:presLayoutVars>
      </dgm:prSet>
      <dgm:spPr/>
      <dgm:t>
        <a:bodyPr/>
        <a:lstStyle/>
        <a:p>
          <a:endParaRPr lang="en-US"/>
        </a:p>
      </dgm:t>
    </dgm:pt>
    <dgm:pt modelId="{6532749B-C58D-BD44-AD3C-8A47EA614D59}" type="pres">
      <dgm:prSet presAssocID="{3E83CDC2-3CA3-1C4D-9C8F-4F3E6F59E9F4}" presName="aSpace2" presStyleCnt="0"/>
      <dgm:spPr/>
    </dgm:pt>
    <dgm:pt modelId="{B29BB7A8-2AAF-8A4D-A144-2DFAC06C1E05}" type="pres">
      <dgm:prSet presAssocID="{6D858FBB-CF8C-D747-A3DA-7F893AC932A3}" presName="childNode" presStyleLbl="node1" presStyleIdx="2" presStyleCnt="9">
        <dgm:presLayoutVars>
          <dgm:bulletEnabled val="1"/>
        </dgm:presLayoutVars>
      </dgm:prSet>
      <dgm:spPr/>
      <dgm:t>
        <a:bodyPr/>
        <a:lstStyle/>
        <a:p>
          <a:endParaRPr lang="en-US"/>
        </a:p>
      </dgm:t>
    </dgm:pt>
    <dgm:pt modelId="{2E0864A1-ACE8-4B4B-9BEA-C23EA3E28C4B}" type="pres">
      <dgm:prSet presAssocID="{AE57BE34-6C6E-CB43-B070-65497DA3AA3A}" presName="aSpace" presStyleCnt="0"/>
      <dgm:spPr/>
    </dgm:pt>
    <dgm:pt modelId="{83AAD0D8-FE48-A14A-AA9C-342E24E0A12A}" type="pres">
      <dgm:prSet presAssocID="{D35904DF-F384-4C42-B03A-81D5B8935FCC}" presName="compNode" presStyleCnt="0"/>
      <dgm:spPr/>
    </dgm:pt>
    <dgm:pt modelId="{BF2894CD-5410-8345-A54C-D88E96CA1AFE}" type="pres">
      <dgm:prSet presAssocID="{D35904DF-F384-4C42-B03A-81D5B8935FCC}" presName="aNode" presStyleLbl="bgShp" presStyleIdx="1" presStyleCnt="3"/>
      <dgm:spPr/>
      <dgm:t>
        <a:bodyPr/>
        <a:lstStyle/>
        <a:p>
          <a:endParaRPr lang="en-US"/>
        </a:p>
      </dgm:t>
    </dgm:pt>
    <dgm:pt modelId="{438D1E80-D87D-3E4B-BB1C-53045DF1BABF}" type="pres">
      <dgm:prSet presAssocID="{D35904DF-F384-4C42-B03A-81D5B8935FCC}" presName="textNode" presStyleLbl="bgShp" presStyleIdx="1" presStyleCnt="3"/>
      <dgm:spPr/>
      <dgm:t>
        <a:bodyPr/>
        <a:lstStyle/>
        <a:p>
          <a:endParaRPr lang="en-US"/>
        </a:p>
      </dgm:t>
    </dgm:pt>
    <dgm:pt modelId="{A88024BE-9349-FA44-9339-E3ACA8E9A1D5}" type="pres">
      <dgm:prSet presAssocID="{D35904DF-F384-4C42-B03A-81D5B8935FCC}" presName="compChildNode" presStyleCnt="0"/>
      <dgm:spPr/>
    </dgm:pt>
    <dgm:pt modelId="{A06D231B-135E-7841-8EBF-1E36D1320391}" type="pres">
      <dgm:prSet presAssocID="{D35904DF-F384-4C42-B03A-81D5B8935FCC}" presName="theInnerList" presStyleCnt="0"/>
      <dgm:spPr/>
    </dgm:pt>
    <dgm:pt modelId="{3F7476C2-A81A-0942-85BF-E6147782E70B}" type="pres">
      <dgm:prSet presAssocID="{2F303FF1-90C3-BB44-AF30-7CDE5423433F}" presName="childNode" presStyleLbl="node1" presStyleIdx="3" presStyleCnt="9">
        <dgm:presLayoutVars>
          <dgm:bulletEnabled val="1"/>
        </dgm:presLayoutVars>
      </dgm:prSet>
      <dgm:spPr/>
      <dgm:t>
        <a:bodyPr/>
        <a:lstStyle/>
        <a:p>
          <a:endParaRPr lang="en-US"/>
        </a:p>
      </dgm:t>
    </dgm:pt>
    <dgm:pt modelId="{06F1A894-E840-1746-A67C-C3288198F3B8}" type="pres">
      <dgm:prSet presAssocID="{2F303FF1-90C3-BB44-AF30-7CDE5423433F}" presName="aSpace2" presStyleCnt="0"/>
      <dgm:spPr/>
    </dgm:pt>
    <dgm:pt modelId="{CC01787A-BAB6-DF47-BB41-ACCD12FAC927}" type="pres">
      <dgm:prSet presAssocID="{D1196EB4-5287-404C-B4A5-7A42E8BD1486}" presName="childNode" presStyleLbl="node1" presStyleIdx="4" presStyleCnt="9">
        <dgm:presLayoutVars>
          <dgm:bulletEnabled val="1"/>
        </dgm:presLayoutVars>
      </dgm:prSet>
      <dgm:spPr/>
      <dgm:t>
        <a:bodyPr/>
        <a:lstStyle/>
        <a:p>
          <a:endParaRPr lang="en-US"/>
        </a:p>
      </dgm:t>
    </dgm:pt>
    <dgm:pt modelId="{DCED9E6C-EAD1-784F-8059-FE281AC32FE5}" type="pres">
      <dgm:prSet presAssocID="{D1196EB4-5287-404C-B4A5-7A42E8BD1486}" presName="aSpace2" presStyleCnt="0"/>
      <dgm:spPr/>
    </dgm:pt>
    <dgm:pt modelId="{E92C8CB1-D700-5E4B-86A7-4A125FDA241D}" type="pres">
      <dgm:prSet presAssocID="{9D9CA012-F719-F245-B915-DCA47C60D821}" presName="childNode" presStyleLbl="node1" presStyleIdx="5" presStyleCnt="9">
        <dgm:presLayoutVars>
          <dgm:bulletEnabled val="1"/>
        </dgm:presLayoutVars>
      </dgm:prSet>
      <dgm:spPr/>
      <dgm:t>
        <a:bodyPr/>
        <a:lstStyle/>
        <a:p>
          <a:endParaRPr lang="en-US"/>
        </a:p>
      </dgm:t>
    </dgm:pt>
    <dgm:pt modelId="{986D85B8-C204-844E-997F-CC0F83133B52}" type="pres">
      <dgm:prSet presAssocID="{D35904DF-F384-4C42-B03A-81D5B8935FCC}" presName="aSpace" presStyleCnt="0"/>
      <dgm:spPr/>
    </dgm:pt>
    <dgm:pt modelId="{6631AF4C-5AE8-7B43-8F9D-FBF891BF557B}" type="pres">
      <dgm:prSet presAssocID="{239505C8-21A1-7646-955E-3F7AFD9842BB}" presName="compNode" presStyleCnt="0"/>
      <dgm:spPr/>
    </dgm:pt>
    <dgm:pt modelId="{C5F3CEF9-253C-BF4C-80E1-1EE837780DB4}" type="pres">
      <dgm:prSet presAssocID="{239505C8-21A1-7646-955E-3F7AFD9842BB}" presName="aNode" presStyleLbl="bgShp" presStyleIdx="2" presStyleCnt="3" custLinFactNeighborX="1577" custLinFactNeighborY="12500"/>
      <dgm:spPr/>
      <dgm:t>
        <a:bodyPr/>
        <a:lstStyle/>
        <a:p>
          <a:endParaRPr lang="en-US"/>
        </a:p>
      </dgm:t>
    </dgm:pt>
    <dgm:pt modelId="{E6256407-5E40-D847-A4D8-7A269578F975}" type="pres">
      <dgm:prSet presAssocID="{239505C8-21A1-7646-955E-3F7AFD9842BB}" presName="textNode" presStyleLbl="bgShp" presStyleIdx="2" presStyleCnt="3"/>
      <dgm:spPr/>
      <dgm:t>
        <a:bodyPr/>
        <a:lstStyle/>
        <a:p>
          <a:endParaRPr lang="en-US"/>
        </a:p>
      </dgm:t>
    </dgm:pt>
    <dgm:pt modelId="{F6F8D751-C62B-B149-891E-045FFD05572A}" type="pres">
      <dgm:prSet presAssocID="{239505C8-21A1-7646-955E-3F7AFD9842BB}" presName="compChildNode" presStyleCnt="0"/>
      <dgm:spPr/>
    </dgm:pt>
    <dgm:pt modelId="{6BA4A5B2-B9AD-DE42-A725-2894CA42F972}" type="pres">
      <dgm:prSet presAssocID="{239505C8-21A1-7646-955E-3F7AFD9842BB}" presName="theInnerList" presStyleCnt="0"/>
      <dgm:spPr/>
    </dgm:pt>
    <dgm:pt modelId="{CF88D4A4-0671-474A-B4D0-7918E34F45A0}" type="pres">
      <dgm:prSet presAssocID="{75FD3FAC-089F-484D-A7A5-216840F6274F}" presName="childNode" presStyleLbl="node1" presStyleIdx="6" presStyleCnt="9">
        <dgm:presLayoutVars>
          <dgm:bulletEnabled val="1"/>
        </dgm:presLayoutVars>
      </dgm:prSet>
      <dgm:spPr/>
      <dgm:t>
        <a:bodyPr/>
        <a:lstStyle/>
        <a:p>
          <a:endParaRPr lang="en-US"/>
        </a:p>
      </dgm:t>
    </dgm:pt>
    <dgm:pt modelId="{AFDF2F2A-DA62-5849-B663-92E2D100A4FB}" type="pres">
      <dgm:prSet presAssocID="{75FD3FAC-089F-484D-A7A5-216840F6274F}" presName="aSpace2" presStyleCnt="0"/>
      <dgm:spPr/>
    </dgm:pt>
    <dgm:pt modelId="{7EE99CB0-B85F-524F-BCE0-7EFC254D13BD}" type="pres">
      <dgm:prSet presAssocID="{D4C211E7-1E54-DA48-A2FB-484F1D903BA3}" presName="childNode" presStyleLbl="node1" presStyleIdx="7" presStyleCnt="9">
        <dgm:presLayoutVars>
          <dgm:bulletEnabled val="1"/>
        </dgm:presLayoutVars>
      </dgm:prSet>
      <dgm:spPr/>
      <dgm:t>
        <a:bodyPr/>
        <a:lstStyle/>
        <a:p>
          <a:endParaRPr lang="en-US"/>
        </a:p>
      </dgm:t>
    </dgm:pt>
    <dgm:pt modelId="{7E9FF7B2-AB26-984B-AE20-E773A051B6C6}" type="pres">
      <dgm:prSet presAssocID="{D4C211E7-1E54-DA48-A2FB-484F1D903BA3}" presName="aSpace2" presStyleCnt="0"/>
      <dgm:spPr/>
    </dgm:pt>
    <dgm:pt modelId="{6C0F4983-DB22-3A4D-8D3F-491B3E1F77E8}" type="pres">
      <dgm:prSet presAssocID="{21CF7E05-5444-724E-B200-8FB35CF9BD97}" presName="childNode" presStyleLbl="node1" presStyleIdx="8" presStyleCnt="9">
        <dgm:presLayoutVars>
          <dgm:bulletEnabled val="1"/>
        </dgm:presLayoutVars>
      </dgm:prSet>
      <dgm:spPr/>
      <dgm:t>
        <a:bodyPr/>
        <a:lstStyle/>
        <a:p>
          <a:endParaRPr lang="en-US"/>
        </a:p>
      </dgm:t>
    </dgm:pt>
  </dgm:ptLst>
  <dgm:cxnLst>
    <dgm:cxn modelId="{2246475A-A898-6947-826C-3D022E77D0EA}" type="presOf" srcId="{3E83CDC2-3CA3-1C4D-9C8F-4F3E6F59E9F4}" destId="{23534536-F169-6048-A5A7-945291EAEF18}" srcOrd="0" destOrd="0" presId="urn:microsoft.com/office/officeart/2005/8/layout/lProcess2"/>
    <dgm:cxn modelId="{6743CBDD-E276-AB45-8D6F-8BFD15F18B9F}" type="presOf" srcId="{D4C211E7-1E54-DA48-A2FB-484F1D903BA3}" destId="{7EE99CB0-B85F-524F-BCE0-7EFC254D13BD}" srcOrd="0" destOrd="0" presId="urn:microsoft.com/office/officeart/2005/8/layout/lProcess2"/>
    <dgm:cxn modelId="{2D7716D1-C67C-0148-874D-4A3C82CA79A8}" srcId="{86FC5233-35E6-BD4E-95B3-B58C65EC05E5}" destId="{AE57BE34-6C6E-CB43-B070-65497DA3AA3A}" srcOrd="0" destOrd="0" parTransId="{43CEC87C-438F-F64C-A17F-1899C1A7ACA2}" sibTransId="{26F8BE18-AD2C-9343-B3EE-72A97F87CCCF}"/>
    <dgm:cxn modelId="{455BF5F9-AA75-CF40-B967-52C7072D815D}" type="presOf" srcId="{75FD3FAC-089F-484D-A7A5-216840F6274F}" destId="{CF88D4A4-0671-474A-B4D0-7918E34F45A0}" srcOrd="0" destOrd="0" presId="urn:microsoft.com/office/officeart/2005/8/layout/lProcess2"/>
    <dgm:cxn modelId="{24CB793D-6D93-D041-BCD4-37F542B5AA4C}" srcId="{D35904DF-F384-4C42-B03A-81D5B8935FCC}" destId="{2F303FF1-90C3-BB44-AF30-7CDE5423433F}" srcOrd="0" destOrd="0" parTransId="{990CA6A8-E09B-7E4F-BD4A-9AA506F37675}" sibTransId="{22375AE6-BB10-784A-9C68-046DE0CDA5D5}"/>
    <dgm:cxn modelId="{DA6816A6-A3E7-1148-91E6-2B7F582E99DF}" type="presOf" srcId="{239505C8-21A1-7646-955E-3F7AFD9842BB}" destId="{E6256407-5E40-D847-A4D8-7A269578F975}" srcOrd="1" destOrd="0" presId="urn:microsoft.com/office/officeart/2005/8/layout/lProcess2"/>
    <dgm:cxn modelId="{C7E607BC-50FD-7E43-93D0-207031D06711}" type="presOf" srcId="{AE57BE34-6C6E-CB43-B070-65497DA3AA3A}" destId="{8DD63B24-680E-5E4B-BED1-C8BF34635ADE}" srcOrd="1" destOrd="0" presId="urn:microsoft.com/office/officeart/2005/8/layout/lProcess2"/>
    <dgm:cxn modelId="{16C24F9C-A008-4E42-8CA3-659BBC352D92}" srcId="{AE57BE34-6C6E-CB43-B070-65497DA3AA3A}" destId="{6D858FBB-CF8C-D747-A3DA-7F893AC932A3}" srcOrd="2" destOrd="0" parTransId="{43293B22-C0F0-6A4F-B2E5-9A302912D9AA}" sibTransId="{44806DE3-6DC1-3A4E-9394-8A3C60EF807E}"/>
    <dgm:cxn modelId="{4C48DE79-C0EC-AA4B-933F-65CC113AC830}" srcId="{D35904DF-F384-4C42-B03A-81D5B8935FCC}" destId="{9D9CA012-F719-F245-B915-DCA47C60D821}" srcOrd="2" destOrd="0" parTransId="{AE6039B2-1C80-2747-90CF-2950B01B9EDC}" sibTransId="{94904D01-C4F5-8644-A789-288ED3F5E9F9}"/>
    <dgm:cxn modelId="{EDA3DBE2-5582-FE47-BD9C-E4F0EC7CC0B5}" type="presOf" srcId="{86FC5233-35E6-BD4E-95B3-B58C65EC05E5}" destId="{98AC1B83-C6D2-A04A-B413-7821C49860FA}" srcOrd="0" destOrd="0" presId="urn:microsoft.com/office/officeart/2005/8/layout/lProcess2"/>
    <dgm:cxn modelId="{8013525B-CB3D-FB4E-A2AD-F3633F83D362}" srcId="{D35904DF-F384-4C42-B03A-81D5B8935FCC}" destId="{D1196EB4-5287-404C-B4A5-7A42E8BD1486}" srcOrd="1" destOrd="0" parTransId="{52155743-AA11-2744-B7A6-EA2696876983}" sibTransId="{4A95DBA7-A8CC-604A-B5C6-101CEFC7E64A}"/>
    <dgm:cxn modelId="{84CE70D3-E29D-1148-9F66-3F114ED48C75}" type="presOf" srcId="{2F303FF1-90C3-BB44-AF30-7CDE5423433F}" destId="{3F7476C2-A81A-0942-85BF-E6147782E70B}" srcOrd="0" destOrd="0" presId="urn:microsoft.com/office/officeart/2005/8/layout/lProcess2"/>
    <dgm:cxn modelId="{E38F0FC5-D0B5-1646-B539-835B479BA1FC}" type="presOf" srcId="{D35904DF-F384-4C42-B03A-81D5B8935FCC}" destId="{BF2894CD-5410-8345-A54C-D88E96CA1AFE}" srcOrd="0" destOrd="0" presId="urn:microsoft.com/office/officeart/2005/8/layout/lProcess2"/>
    <dgm:cxn modelId="{ACB75EE1-AD6B-834D-98CB-F7DFD0BD730A}" type="presOf" srcId="{4D40552E-E4C1-094D-A43A-3B50F6F962E5}" destId="{835604E8-AE40-F146-A102-C5DD661DCD3F}" srcOrd="0" destOrd="0" presId="urn:microsoft.com/office/officeart/2005/8/layout/lProcess2"/>
    <dgm:cxn modelId="{6179F26A-5F9D-DD40-AB73-7D7B0AB39710}" srcId="{AE57BE34-6C6E-CB43-B070-65497DA3AA3A}" destId="{3E83CDC2-3CA3-1C4D-9C8F-4F3E6F59E9F4}" srcOrd="1" destOrd="0" parTransId="{263A9D28-7860-E648-B50E-9B7BFB67D3BE}" sibTransId="{78B05247-D6A4-8341-B620-A4F1D1CC4775}"/>
    <dgm:cxn modelId="{D41B61A9-52D9-BC43-8698-40FD7E587B44}" type="presOf" srcId="{6D858FBB-CF8C-D747-A3DA-7F893AC932A3}" destId="{B29BB7A8-2AAF-8A4D-A144-2DFAC06C1E05}" srcOrd="0" destOrd="0" presId="urn:microsoft.com/office/officeart/2005/8/layout/lProcess2"/>
    <dgm:cxn modelId="{204DE9D5-24EA-4745-9D31-FEEA58C40E8F}" srcId="{86FC5233-35E6-BD4E-95B3-B58C65EC05E5}" destId="{D35904DF-F384-4C42-B03A-81D5B8935FCC}" srcOrd="1" destOrd="0" parTransId="{1DD0739F-49D0-F64C-80F4-C84342CB3B11}" sibTransId="{707EF65F-0C26-4942-A213-1D3F8606771F}"/>
    <dgm:cxn modelId="{93E88F4C-826C-1C40-9E6E-029DAB629706}" type="presOf" srcId="{D35904DF-F384-4C42-B03A-81D5B8935FCC}" destId="{438D1E80-D87D-3E4B-BB1C-53045DF1BABF}" srcOrd="1" destOrd="0" presId="urn:microsoft.com/office/officeart/2005/8/layout/lProcess2"/>
    <dgm:cxn modelId="{A2EBBA36-D5B0-9A46-85BC-FA8273B3FF76}" type="presOf" srcId="{21CF7E05-5444-724E-B200-8FB35CF9BD97}" destId="{6C0F4983-DB22-3A4D-8D3F-491B3E1F77E8}" srcOrd="0" destOrd="0" presId="urn:microsoft.com/office/officeart/2005/8/layout/lProcess2"/>
    <dgm:cxn modelId="{C4704CCF-A047-0D4C-A3E6-6E8B0F607DA7}" type="presOf" srcId="{9D9CA012-F719-F245-B915-DCA47C60D821}" destId="{E92C8CB1-D700-5E4B-86A7-4A125FDA241D}" srcOrd="0" destOrd="0" presId="urn:microsoft.com/office/officeart/2005/8/layout/lProcess2"/>
    <dgm:cxn modelId="{3CB7762B-3EEA-AB42-9CD5-AE3177428617}" type="presOf" srcId="{AE57BE34-6C6E-CB43-B070-65497DA3AA3A}" destId="{93DB0EA6-3E40-624C-AC3D-BD898A5E5F53}" srcOrd="0" destOrd="0" presId="urn:microsoft.com/office/officeart/2005/8/layout/lProcess2"/>
    <dgm:cxn modelId="{E5934E16-D3BD-A945-A598-22F9BDEDE5F4}" srcId="{239505C8-21A1-7646-955E-3F7AFD9842BB}" destId="{21CF7E05-5444-724E-B200-8FB35CF9BD97}" srcOrd="2" destOrd="0" parTransId="{68B44F54-670D-584E-B7FA-96A305C64BDF}" sibTransId="{65B704AD-ADEF-9E46-A9CB-F9732CE466BA}"/>
    <dgm:cxn modelId="{13D1B4B1-855C-184C-ACBF-E8D1C735E456}" srcId="{239505C8-21A1-7646-955E-3F7AFD9842BB}" destId="{D4C211E7-1E54-DA48-A2FB-484F1D903BA3}" srcOrd="1" destOrd="0" parTransId="{368CE28B-F31F-B640-83B2-C53F75CADBA2}" sibTransId="{C4D7E0BB-79D2-A944-A3F7-C4B29DF42589}"/>
    <dgm:cxn modelId="{8178A37B-3E13-3F4C-B721-347FD25EF1B0}" srcId="{239505C8-21A1-7646-955E-3F7AFD9842BB}" destId="{75FD3FAC-089F-484D-A7A5-216840F6274F}" srcOrd="0" destOrd="0" parTransId="{8473CE01-C0E2-2B4E-A94F-1DFFE4E1D66D}" sibTransId="{8B54B5C6-F4F1-B448-8DBE-17B295F533C8}"/>
    <dgm:cxn modelId="{4594D55D-265E-C74E-9E63-58E905088EBC}" type="presOf" srcId="{D1196EB4-5287-404C-B4A5-7A42E8BD1486}" destId="{CC01787A-BAB6-DF47-BB41-ACCD12FAC927}" srcOrd="0" destOrd="0" presId="urn:microsoft.com/office/officeart/2005/8/layout/lProcess2"/>
    <dgm:cxn modelId="{E494CB22-E3B9-5146-BA87-0355E94DFB97}" type="presOf" srcId="{239505C8-21A1-7646-955E-3F7AFD9842BB}" destId="{C5F3CEF9-253C-BF4C-80E1-1EE837780DB4}" srcOrd="0" destOrd="0" presId="urn:microsoft.com/office/officeart/2005/8/layout/lProcess2"/>
    <dgm:cxn modelId="{4588E59B-E982-A340-9875-7B7F99E04F2E}" srcId="{86FC5233-35E6-BD4E-95B3-B58C65EC05E5}" destId="{239505C8-21A1-7646-955E-3F7AFD9842BB}" srcOrd="2" destOrd="0" parTransId="{1023FDAA-60A2-2643-8D73-C415584492BD}" sibTransId="{ACFEF5C6-9152-4346-924E-9825688547C4}"/>
    <dgm:cxn modelId="{262E174C-DC0D-B740-ADDC-C314A05371BC}" srcId="{AE57BE34-6C6E-CB43-B070-65497DA3AA3A}" destId="{4D40552E-E4C1-094D-A43A-3B50F6F962E5}" srcOrd="0" destOrd="0" parTransId="{3F746BC1-35E3-E745-A138-CA46B8D36516}" sibTransId="{80B22E73-29BF-AB40-B293-8ECD4C7275F8}"/>
    <dgm:cxn modelId="{8D5474E2-D427-314F-86F0-7DE17D17C258}" type="presParOf" srcId="{98AC1B83-C6D2-A04A-B413-7821C49860FA}" destId="{EBDA6EC5-5107-A246-94BD-364CD6D5682F}" srcOrd="0" destOrd="0" presId="urn:microsoft.com/office/officeart/2005/8/layout/lProcess2"/>
    <dgm:cxn modelId="{E79604B1-7398-E541-9850-0C5EC9292EBE}" type="presParOf" srcId="{EBDA6EC5-5107-A246-94BD-364CD6D5682F}" destId="{93DB0EA6-3E40-624C-AC3D-BD898A5E5F53}" srcOrd="0" destOrd="0" presId="urn:microsoft.com/office/officeart/2005/8/layout/lProcess2"/>
    <dgm:cxn modelId="{07626D83-EA02-F647-98E0-116F1045D501}" type="presParOf" srcId="{EBDA6EC5-5107-A246-94BD-364CD6D5682F}" destId="{8DD63B24-680E-5E4B-BED1-C8BF34635ADE}" srcOrd="1" destOrd="0" presId="urn:microsoft.com/office/officeart/2005/8/layout/lProcess2"/>
    <dgm:cxn modelId="{61EFFAFE-9400-424F-AA67-A367EC6D6428}" type="presParOf" srcId="{EBDA6EC5-5107-A246-94BD-364CD6D5682F}" destId="{BBC7288D-B4F8-574A-AF56-D8045B7EFC6C}" srcOrd="2" destOrd="0" presId="urn:microsoft.com/office/officeart/2005/8/layout/lProcess2"/>
    <dgm:cxn modelId="{A933A789-F631-F641-B8E8-D9B8320F4F67}" type="presParOf" srcId="{BBC7288D-B4F8-574A-AF56-D8045B7EFC6C}" destId="{FE273ED7-3E67-5A46-B2E9-FB88500866AD}" srcOrd="0" destOrd="0" presId="urn:microsoft.com/office/officeart/2005/8/layout/lProcess2"/>
    <dgm:cxn modelId="{94547689-CC2B-874F-842D-669D74FD03FE}" type="presParOf" srcId="{FE273ED7-3E67-5A46-B2E9-FB88500866AD}" destId="{835604E8-AE40-F146-A102-C5DD661DCD3F}" srcOrd="0" destOrd="0" presId="urn:microsoft.com/office/officeart/2005/8/layout/lProcess2"/>
    <dgm:cxn modelId="{41B1A7FF-6168-5040-9027-556BA3A659B2}" type="presParOf" srcId="{FE273ED7-3E67-5A46-B2E9-FB88500866AD}" destId="{7D079EA4-883F-6246-851C-38E408113E31}" srcOrd="1" destOrd="0" presId="urn:microsoft.com/office/officeart/2005/8/layout/lProcess2"/>
    <dgm:cxn modelId="{CBE6E81D-72A6-9E44-9CE2-1029F52AEECE}" type="presParOf" srcId="{FE273ED7-3E67-5A46-B2E9-FB88500866AD}" destId="{23534536-F169-6048-A5A7-945291EAEF18}" srcOrd="2" destOrd="0" presId="urn:microsoft.com/office/officeart/2005/8/layout/lProcess2"/>
    <dgm:cxn modelId="{E18F19AD-E6ED-BD46-9027-8C79ACC9A47E}" type="presParOf" srcId="{FE273ED7-3E67-5A46-B2E9-FB88500866AD}" destId="{6532749B-C58D-BD44-AD3C-8A47EA614D59}" srcOrd="3" destOrd="0" presId="urn:microsoft.com/office/officeart/2005/8/layout/lProcess2"/>
    <dgm:cxn modelId="{3591706C-694E-BC46-98A2-DA3EACFD1E97}" type="presParOf" srcId="{FE273ED7-3E67-5A46-B2E9-FB88500866AD}" destId="{B29BB7A8-2AAF-8A4D-A144-2DFAC06C1E05}" srcOrd="4" destOrd="0" presId="urn:microsoft.com/office/officeart/2005/8/layout/lProcess2"/>
    <dgm:cxn modelId="{111F1AE4-AA71-564D-921F-8A8A1DEFE3B1}" type="presParOf" srcId="{98AC1B83-C6D2-A04A-B413-7821C49860FA}" destId="{2E0864A1-ACE8-4B4B-9BEA-C23EA3E28C4B}" srcOrd="1" destOrd="0" presId="urn:microsoft.com/office/officeart/2005/8/layout/lProcess2"/>
    <dgm:cxn modelId="{873DD310-D03E-4044-A421-E096D5156EB4}" type="presParOf" srcId="{98AC1B83-C6D2-A04A-B413-7821C49860FA}" destId="{83AAD0D8-FE48-A14A-AA9C-342E24E0A12A}" srcOrd="2" destOrd="0" presId="urn:microsoft.com/office/officeart/2005/8/layout/lProcess2"/>
    <dgm:cxn modelId="{C77700F4-9153-0943-B4CF-4BE9AC9B0F57}" type="presParOf" srcId="{83AAD0D8-FE48-A14A-AA9C-342E24E0A12A}" destId="{BF2894CD-5410-8345-A54C-D88E96CA1AFE}" srcOrd="0" destOrd="0" presId="urn:microsoft.com/office/officeart/2005/8/layout/lProcess2"/>
    <dgm:cxn modelId="{3A493BE4-0A39-814C-BDF4-B63565E2B157}" type="presParOf" srcId="{83AAD0D8-FE48-A14A-AA9C-342E24E0A12A}" destId="{438D1E80-D87D-3E4B-BB1C-53045DF1BABF}" srcOrd="1" destOrd="0" presId="urn:microsoft.com/office/officeart/2005/8/layout/lProcess2"/>
    <dgm:cxn modelId="{563A4FF7-52C5-514F-AB64-A9D46BAC8D0E}" type="presParOf" srcId="{83AAD0D8-FE48-A14A-AA9C-342E24E0A12A}" destId="{A88024BE-9349-FA44-9339-E3ACA8E9A1D5}" srcOrd="2" destOrd="0" presId="urn:microsoft.com/office/officeart/2005/8/layout/lProcess2"/>
    <dgm:cxn modelId="{C3A61377-F971-1B41-B27E-E543ECFC7056}" type="presParOf" srcId="{A88024BE-9349-FA44-9339-E3ACA8E9A1D5}" destId="{A06D231B-135E-7841-8EBF-1E36D1320391}" srcOrd="0" destOrd="0" presId="urn:microsoft.com/office/officeart/2005/8/layout/lProcess2"/>
    <dgm:cxn modelId="{2EEBC8A3-31BB-CB46-BD6C-26297BAC486A}" type="presParOf" srcId="{A06D231B-135E-7841-8EBF-1E36D1320391}" destId="{3F7476C2-A81A-0942-85BF-E6147782E70B}" srcOrd="0" destOrd="0" presId="urn:microsoft.com/office/officeart/2005/8/layout/lProcess2"/>
    <dgm:cxn modelId="{E220C920-2884-4A4C-9251-9A4B8657C78F}" type="presParOf" srcId="{A06D231B-135E-7841-8EBF-1E36D1320391}" destId="{06F1A894-E840-1746-A67C-C3288198F3B8}" srcOrd="1" destOrd="0" presId="urn:microsoft.com/office/officeart/2005/8/layout/lProcess2"/>
    <dgm:cxn modelId="{FBC041BF-4FEC-E147-815D-19FF6E5F732B}" type="presParOf" srcId="{A06D231B-135E-7841-8EBF-1E36D1320391}" destId="{CC01787A-BAB6-DF47-BB41-ACCD12FAC927}" srcOrd="2" destOrd="0" presId="urn:microsoft.com/office/officeart/2005/8/layout/lProcess2"/>
    <dgm:cxn modelId="{2D12F715-44A6-0145-A308-76C0DC4A5A12}" type="presParOf" srcId="{A06D231B-135E-7841-8EBF-1E36D1320391}" destId="{DCED9E6C-EAD1-784F-8059-FE281AC32FE5}" srcOrd="3" destOrd="0" presId="urn:microsoft.com/office/officeart/2005/8/layout/lProcess2"/>
    <dgm:cxn modelId="{2ED7B4D4-0E24-AC41-B5DF-022E24C2E651}" type="presParOf" srcId="{A06D231B-135E-7841-8EBF-1E36D1320391}" destId="{E92C8CB1-D700-5E4B-86A7-4A125FDA241D}" srcOrd="4" destOrd="0" presId="urn:microsoft.com/office/officeart/2005/8/layout/lProcess2"/>
    <dgm:cxn modelId="{BBDB0461-41FD-774B-BF43-5718D9C3A91B}" type="presParOf" srcId="{98AC1B83-C6D2-A04A-B413-7821C49860FA}" destId="{986D85B8-C204-844E-997F-CC0F83133B52}" srcOrd="3" destOrd="0" presId="urn:microsoft.com/office/officeart/2005/8/layout/lProcess2"/>
    <dgm:cxn modelId="{CD94ABCC-E051-C34F-8265-DC920089A420}" type="presParOf" srcId="{98AC1B83-C6D2-A04A-B413-7821C49860FA}" destId="{6631AF4C-5AE8-7B43-8F9D-FBF891BF557B}" srcOrd="4" destOrd="0" presId="urn:microsoft.com/office/officeart/2005/8/layout/lProcess2"/>
    <dgm:cxn modelId="{E73D1254-A1AE-DD4D-9922-6CCC5A2074EF}" type="presParOf" srcId="{6631AF4C-5AE8-7B43-8F9D-FBF891BF557B}" destId="{C5F3CEF9-253C-BF4C-80E1-1EE837780DB4}" srcOrd="0" destOrd="0" presId="urn:microsoft.com/office/officeart/2005/8/layout/lProcess2"/>
    <dgm:cxn modelId="{2E5280E2-084D-854C-902B-26B982981DED}" type="presParOf" srcId="{6631AF4C-5AE8-7B43-8F9D-FBF891BF557B}" destId="{E6256407-5E40-D847-A4D8-7A269578F975}" srcOrd="1" destOrd="0" presId="urn:microsoft.com/office/officeart/2005/8/layout/lProcess2"/>
    <dgm:cxn modelId="{EE41F629-67EC-6F4F-8A02-8CD5931BC587}" type="presParOf" srcId="{6631AF4C-5AE8-7B43-8F9D-FBF891BF557B}" destId="{F6F8D751-C62B-B149-891E-045FFD05572A}" srcOrd="2" destOrd="0" presId="urn:microsoft.com/office/officeart/2005/8/layout/lProcess2"/>
    <dgm:cxn modelId="{C394E30D-A373-DB4B-AA7F-2B0AB55CC151}" type="presParOf" srcId="{F6F8D751-C62B-B149-891E-045FFD05572A}" destId="{6BA4A5B2-B9AD-DE42-A725-2894CA42F972}" srcOrd="0" destOrd="0" presId="urn:microsoft.com/office/officeart/2005/8/layout/lProcess2"/>
    <dgm:cxn modelId="{13893B25-EB97-F743-9BA5-8F6A9F8715C7}" type="presParOf" srcId="{6BA4A5B2-B9AD-DE42-A725-2894CA42F972}" destId="{CF88D4A4-0671-474A-B4D0-7918E34F45A0}" srcOrd="0" destOrd="0" presId="urn:microsoft.com/office/officeart/2005/8/layout/lProcess2"/>
    <dgm:cxn modelId="{9472340C-085D-4141-B7DB-1EDE2A9C5BC6}" type="presParOf" srcId="{6BA4A5B2-B9AD-DE42-A725-2894CA42F972}" destId="{AFDF2F2A-DA62-5849-B663-92E2D100A4FB}" srcOrd="1" destOrd="0" presId="urn:microsoft.com/office/officeart/2005/8/layout/lProcess2"/>
    <dgm:cxn modelId="{06100415-822F-3241-87ED-76ECD0E6D3D1}" type="presParOf" srcId="{6BA4A5B2-B9AD-DE42-A725-2894CA42F972}" destId="{7EE99CB0-B85F-524F-BCE0-7EFC254D13BD}" srcOrd="2" destOrd="0" presId="urn:microsoft.com/office/officeart/2005/8/layout/lProcess2"/>
    <dgm:cxn modelId="{84FA87EE-D2E0-AC49-9760-F9219D7A7074}" type="presParOf" srcId="{6BA4A5B2-B9AD-DE42-A725-2894CA42F972}" destId="{7E9FF7B2-AB26-984B-AE20-E773A051B6C6}" srcOrd="3" destOrd="0" presId="urn:microsoft.com/office/officeart/2005/8/layout/lProcess2"/>
    <dgm:cxn modelId="{E50DF003-4166-1447-B86D-63A72E17E8EF}" type="presParOf" srcId="{6BA4A5B2-B9AD-DE42-A725-2894CA42F972}" destId="{6C0F4983-DB22-3A4D-8D3F-491B3E1F77E8}"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B0EA6-3E40-624C-AC3D-BD898A5E5F53}">
      <dsp:nvSpPr>
        <dsp:cNvPr id="0" name=""/>
        <dsp:cNvSpPr/>
      </dsp:nvSpPr>
      <dsp:spPr>
        <a:xfrm>
          <a:off x="1069" y="0"/>
          <a:ext cx="2781225" cy="5715000"/>
        </a:xfrm>
        <a:prstGeom prst="roundRect">
          <a:avLst>
            <a:gd name="adj" fmla="val 10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Tools</a:t>
          </a:r>
          <a:endParaRPr lang="en-US" sz="3800" kern="1200" dirty="0"/>
        </a:p>
      </dsp:txBody>
      <dsp:txXfrm>
        <a:off x="1069" y="0"/>
        <a:ext cx="2781225" cy="1714500"/>
      </dsp:txXfrm>
    </dsp:sp>
    <dsp:sp modelId="{835604E8-AE40-F146-A102-C5DD661DCD3F}">
      <dsp:nvSpPr>
        <dsp:cNvPr id="0" name=""/>
        <dsp:cNvSpPr/>
      </dsp:nvSpPr>
      <dsp:spPr>
        <a:xfrm>
          <a:off x="228596" y="1725079"/>
          <a:ext cx="2224980" cy="1122768"/>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Word Processor</a:t>
          </a:r>
          <a:endParaRPr lang="en-US" sz="2300" kern="1200" dirty="0"/>
        </a:p>
      </dsp:txBody>
      <dsp:txXfrm>
        <a:off x="261481" y="1757964"/>
        <a:ext cx="2159210" cy="1056998"/>
      </dsp:txXfrm>
    </dsp:sp>
    <dsp:sp modelId="{23534536-F169-6048-A5A7-945291EAEF18}">
      <dsp:nvSpPr>
        <dsp:cNvPr id="0" name=""/>
        <dsp:cNvSpPr/>
      </dsp:nvSpPr>
      <dsp:spPr>
        <a:xfrm>
          <a:off x="279192" y="3010490"/>
          <a:ext cx="2224980" cy="1122768"/>
        </a:xfrm>
        <a:prstGeom prst="roundRect">
          <a:avLst>
            <a:gd name="adj" fmla="val 10000"/>
          </a:avLst>
        </a:prstGeom>
        <a:solidFill>
          <a:schemeClr val="accent2">
            <a:hueOff val="-2165727"/>
            <a:satOff val="1957"/>
            <a:lumOff val="22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Browser</a:t>
          </a:r>
          <a:endParaRPr lang="en-US" sz="2300" kern="1200" dirty="0"/>
        </a:p>
      </dsp:txBody>
      <dsp:txXfrm>
        <a:off x="312077" y="3043375"/>
        <a:ext cx="2159210" cy="1056998"/>
      </dsp:txXfrm>
    </dsp:sp>
    <dsp:sp modelId="{B29BB7A8-2AAF-8A4D-A144-2DFAC06C1E05}">
      <dsp:nvSpPr>
        <dsp:cNvPr id="0" name=""/>
        <dsp:cNvSpPr/>
      </dsp:nvSpPr>
      <dsp:spPr>
        <a:xfrm>
          <a:off x="279192" y="4305992"/>
          <a:ext cx="2224980" cy="1122768"/>
        </a:xfrm>
        <a:prstGeom prst="roundRect">
          <a:avLst>
            <a:gd name="adj" fmla="val 10000"/>
          </a:avLst>
        </a:prstGeom>
        <a:solidFill>
          <a:schemeClr val="accent2">
            <a:hueOff val="-4331455"/>
            <a:satOff val="3914"/>
            <a:lumOff val="44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Programming language</a:t>
          </a:r>
          <a:endParaRPr lang="en-US" sz="2300" kern="1200" dirty="0"/>
        </a:p>
      </dsp:txBody>
      <dsp:txXfrm>
        <a:off x="312077" y="4338877"/>
        <a:ext cx="2159210" cy="1056998"/>
      </dsp:txXfrm>
    </dsp:sp>
    <dsp:sp modelId="{BF2894CD-5410-8345-A54C-D88E96CA1AFE}">
      <dsp:nvSpPr>
        <dsp:cNvPr id="0" name=""/>
        <dsp:cNvSpPr/>
      </dsp:nvSpPr>
      <dsp:spPr>
        <a:xfrm>
          <a:off x="2990887" y="0"/>
          <a:ext cx="2781225" cy="5715000"/>
        </a:xfrm>
        <a:prstGeom prst="roundRect">
          <a:avLst>
            <a:gd name="adj" fmla="val 10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err="1" smtClean="0"/>
            <a:t>Microworlds</a:t>
          </a:r>
          <a:endParaRPr lang="en-US" sz="3800" kern="1200" dirty="0"/>
        </a:p>
      </dsp:txBody>
      <dsp:txXfrm>
        <a:off x="2990887" y="0"/>
        <a:ext cx="2781225" cy="1714500"/>
      </dsp:txXfrm>
    </dsp:sp>
    <dsp:sp modelId="{3F7476C2-A81A-0942-85BF-E6147782E70B}">
      <dsp:nvSpPr>
        <dsp:cNvPr id="0" name=""/>
        <dsp:cNvSpPr/>
      </dsp:nvSpPr>
      <dsp:spPr>
        <a:xfrm>
          <a:off x="3269009" y="1714988"/>
          <a:ext cx="2224980" cy="1122768"/>
        </a:xfrm>
        <a:prstGeom prst="roundRect">
          <a:avLst>
            <a:gd name="adj" fmla="val 10000"/>
          </a:avLst>
        </a:prstGeom>
        <a:solidFill>
          <a:schemeClr val="accent2">
            <a:hueOff val="-6497182"/>
            <a:satOff val="5871"/>
            <a:lumOff val="66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Interactive geometry</a:t>
          </a:r>
          <a:endParaRPr lang="en-US" sz="2300" kern="1200" dirty="0"/>
        </a:p>
      </dsp:txBody>
      <dsp:txXfrm>
        <a:off x="3301894" y="1747873"/>
        <a:ext cx="2159210" cy="1056998"/>
      </dsp:txXfrm>
    </dsp:sp>
    <dsp:sp modelId="{CC01787A-BAB6-DF47-BB41-ACCD12FAC927}">
      <dsp:nvSpPr>
        <dsp:cNvPr id="0" name=""/>
        <dsp:cNvSpPr/>
      </dsp:nvSpPr>
      <dsp:spPr>
        <a:xfrm>
          <a:off x="3269009" y="3010490"/>
          <a:ext cx="2224980" cy="1122768"/>
        </a:xfrm>
        <a:prstGeom prst="roundRect">
          <a:avLst>
            <a:gd name="adj" fmla="val 10000"/>
          </a:avLst>
        </a:prstGeom>
        <a:solidFill>
          <a:schemeClr val="accent2">
            <a:hueOff val="-8662909"/>
            <a:satOff val="7828"/>
            <a:lumOff val="88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Physics simulation</a:t>
          </a:r>
          <a:endParaRPr lang="en-US" sz="2300" kern="1200" dirty="0"/>
        </a:p>
      </dsp:txBody>
      <dsp:txXfrm>
        <a:off x="3301894" y="3043375"/>
        <a:ext cx="2159210" cy="1056998"/>
      </dsp:txXfrm>
    </dsp:sp>
    <dsp:sp modelId="{E92C8CB1-D700-5E4B-86A7-4A125FDA241D}">
      <dsp:nvSpPr>
        <dsp:cNvPr id="0" name=""/>
        <dsp:cNvSpPr/>
      </dsp:nvSpPr>
      <dsp:spPr>
        <a:xfrm>
          <a:off x="3269009" y="4305992"/>
          <a:ext cx="2224980" cy="1122768"/>
        </a:xfrm>
        <a:prstGeom prst="roundRect">
          <a:avLst>
            <a:gd name="adj" fmla="val 10000"/>
          </a:avLst>
        </a:prstGeom>
        <a:solidFill>
          <a:schemeClr val="accent2">
            <a:hueOff val="-10828637"/>
            <a:satOff val="9786"/>
            <a:lumOff val="110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Databases(e.g., atlas)</a:t>
          </a:r>
          <a:endParaRPr lang="en-US" sz="2300" kern="1200" dirty="0"/>
        </a:p>
      </dsp:txBody>
      <dsp:txXfrm>
        <a:off x="3301894" y="4338877"/>
        <a:ext cx="2159210" cy="1056998"/>
      </dsp:txXfrm>
    </dsp:sp>
    <dsp:sp modelId="{C5F3CEF9-253C-BF4C-80E1-1EE837780DB4}">
      <dsp:nvSpPr>
        <dsp:cNvPr id="0" name=""/>
        <dsp:cNvSpPr/>
      </dsp:nvSpPr>
      <dsp:spPr>
        <a:xfrm>
          <a:off x="5981774" y="0"/>
          <a:ext cx="2781225" cy="5715000"/>
        </a:xfrm>
        <a:prstGeom prst="roundRect">
          <a:avLst>
            <a:gd name="adj" fmla="val 10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Courseware</a:t>
          </a:r>
          <a:endParaRPr lang="en-US" sz="3800" kern="1200" dirty="0"/>
        </a:p>
      </dsp:txBody>
      <dsp:txXfrm>
        <a:off x="5981774" y="0"/>
        <a:ext cx="2781225" cy="1714500"/>
      </dsp:txXfrm>
    </dsp:sp>
    <dsp:sp modelId="{CF88D4A4-0671-474A-B4D0-7918E34F45A0}">
      <dsp:nvSpPr>
        <dsp:cNvPr id="0" name=""/>
        <dsp:cNvSpPr/>
      </dsp:nvSpPr>
      <dsp:spPr>
        <a:xfrm>
          <a:off x="6258827" y="1714988"/>
          <a:ext cx="2224980" cy="1122768"/>
        </a:xfrm>
        <a:prstGeom prst="roundRect">
          <a:avLst>
            <a:gd name="adj" fmla="val 10000"/>
          </a:avLst>
        </a:prstGeom>
        <a:solidFill>
          <a:schemeClr val="accent2">
            <a:hueOff val="-12994363"/>
            <a:satOff val="11743"/>
            <a:lumOff val="132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Arithmetic drill</a:t>
          </a:r>
          <a:endParaRPr lang="en-US" sz="2300" kern="1200" dirty="0"/>
        </a:p>
      </dsp:txBody>
      <dsp:txXfrm>
        <a:off x="6291712" y="1747873"/>
        <a:ext cx="2159210" cy="1056998"/>
      </dsp:txXfrm>
    </dsp:sp>
    <dsp:sp modelId="{7EE99CB0-B85F-524F-BCE0-7EFC254D13BD}">
      <dsp:nvSpPr>
        <dsp:cNvPr id="0" name=""/>
        <dsp:cNvSpPr/>
      </dsp:nvSpPr>
      <dsp:spPr>
        <a:xfrm>
          <a:off x="6258827" y="3010490"/>
          <a:ext cx="2224980" cy="1122768"/>
        </a:xfrm>
        <a:prstGeom prst="roundRect">
          <a:avLst>
            <a:gd name="adj" fmla="val 10000"/>
          </a:avLst>
        </a:prstGeom>
        <a:solidFill>
          <a:schemeClr val="accent2">
            <a:hueOff val="-15160091"/>
            <a:satOff val="13700"/>
            <a:lumOff val="154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Computer-assisted instruction</a:t>
          </a:r>
          <a:endParaRPr lang="en-US" sz="2300" kern="1200" dirty="0"/>
        </a:p>
      </dsp:txBody>
      <dsp:txXfrm>
        <a:off x="6291712" y="3043375"/>
        <a:ext cx="2159210" cy="1056998"/>
      </dsp:txXfrm>
    </dsp:sp>
    <dsp:sp modelId="{6C0F4983-DB22-3A4D-8D3F-491B3E1F77E8}">
      <dsp:nvSpPr>
        <dsp:cNvPr id="0" name=""/>
        <dsp:cNvSpPr/>
      </dsp:nvSpPr>
      <dsp:spPr>
        <a:xfrm>
          <a:off x="6258827" y="4305992"/>
          <a:ext cx="2224980" cy="1122768"/>
        </a:xfrm>
        <a:prstGeom prst="roundRect">
          <a:avLst>
            <a:gd name="adj" fmla="val 10000"/>
          </a:avLst>
        </a:prstGeom>
        <a:solidFill>
          <a:schemeClr val="accent2">
            <a:hueOff val="-17325818"/>
            <a:satOff val="15657"/>
            <a:lumOff val="17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Computer-managed instruction</a:t>
          </a:r>
          <a:endParaRPr lang="en-US" sz="2300" kern="1200" dirty="0"/>
        </a:p>
      </dsp:txBody>
      <dsp:txXfrm>
        <a:off x="6291712" y="4338877"/>
        <a:ext cx="2159210" cy="10569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p14="http://schemas.microsoft.com/office/powerpoint/2010/main"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83362" indent="-51183362"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635"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454"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27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4083" algn="l" defTabSz="652815" rtl="0" eaLnBrk="1" latinLnBrk="0" hangingPunct="1">
      <a:defRPr sz="1900" kern="1200">
        <a:solidFill>
          <a:schemeClr val="tx1"/>
        </a:solidFill>
        <a:latin typeface="+mn-lt"/>
        <a:ea typeface="+mn-ea"/>
        <a:cs typeface="+mn-cs"/>
      </a:defRPr>
    </a:lvl6pPr>
    <a:lvl7pPr marL="3916900" algn="l" defTabSz="652815" rtl="0" eaLnBrk="1" latinLnBrk="0" hangingPunct="1">
      <a:defRPr sz="1900" kern="1200">
        <a:solidFill>
          <a:schemeClr val="tx1"/>
        </a:solidFill>
        <a:latin typeface="+mn-lt"/>
        <a:ea typeface="+mn-ea"/>
        <a:cs typeface="+mn-cs"/>
      </a:defRPr>
    </a:lvl7pPr>
    <a:lvl8pPr marL="4569714" algn="l" defTabSz="652815" rtl="0" eaLnBrk="1" latinLnBrk="0" hangingPunct="1">
      <a:defRPr sz="1900" kern="1200">
        <a:solidFill>
          <a:schemeClr val="tx1"/>
        </a:solidFill>
        <a:latin typeface="+mn-lt"/>
        <a:ea typeface="+mn-ea"/>
        <a:cs typeface="+mn-cs"/>
      </a:defRPr>
    </a:lvl8pPr>
    <a:lvl9pPr marL="5222535" algn="l" defTabSz="652815"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3</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ndParaRPr>
          </a:p>
        </p:txBody>
      </p:sp>
    </p:spTree>
    <p:extLst>
      <p:ext uri="{BB962C8B-B14F-4D97-AF65-F5344CB8AC3E}">
        <p14:creationId xmlns:p14="http://schemas.microsoft.com/office/powerpoint/2010/main" val="168169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3964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Answer: D (includes everything in which the computer poses</a:t>
            </a:r>
            <a:r>
              <a:rPr lang="en-US" baseline="0" dirty="0" smtClean="0"/>
              <a:t> a question and you have to answer in a computer-readable form, which so far means multiple choice)</a:t>
            </a:r>
            <a:endParaRPr lang="en-US" dirty="0"/>
          </a:p>
        </p:txBody>
      </p:sp>
    </p:spTree>
    <p:extLst>
      <p:ext uri="{BB962C8B-B14F-4D97-AF65-F5344CB8AC3E}">
        <p14:creationId xmlns:p14="http://schemas.microsoft.com/office/powerpoint/2010/main" val="243852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22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Sorry if you live in a place named Podunk...</a:t>
            </a:r>
          </a:p>
          <a:p>
            <a:endParaRPr lang="en-US" dirty="0" smtClean="0"/>
          </a:p>
          <a:p>
            <a:r>
              <a:rPr lang="en-US" dirty="0" smtClean="0"/>
              <a:t>MOOC = Massive Open Online Course.  A topic of</a:t>
            </a:r>
            <a:r>
              <a:rPr lang="en-US" baseline="0" dirty="0" smtClean="0"/>
              <a:t> heated debate at universities, hence this slide.</a:t>
            </a:r>
          </a:p>
        </p:txBody>
      </p:sp>
      <p:sp>
        <p:nvSpPr>
          <p:cNvPr id="4" name="Slide Number Placeholder 3"/>
          <p:cNvSpPr>
            <a:spLocks noGrp="1"/>
          </p:cNvSpPr>
          <p:nvPr>
            <p:ph type="sldNum" sz="quarter" idx="10"/>
          </p:nvPr>
        </p:nvSpPr>
        <p:spPr>
          <a:xfrm>
            <a:off x="3978132" y="8842029"/>
            <a:ext cx="3043343" cy="465455"/>
          </a:xfrm>
          <a:prstGeom prst="rect">
            <a:avLst/>
          </a:prstGeom>
        </p:spPr>
        <p:txBody>
          <a:bodyPr lIns="93324" tIns="46662" rIns="93324" bIns="46662"/>
          <a:lstStyle/>
          <a:p>
            <a:fld id="{F562958B-698E-F743-A3BE-0352AB8FB7CF}" type="slidenum">
              <a:rPr lang="en-US" smtClean="0"/>
              <a:pPr/>
              <a:t>20</a:t>
            </a:fld>
            <a:endParaRPr lang="en-US"/>
          </a:p>
        </p:txBody>
      </p:sp>
    </p:spTree>
    <p:extLst>
      <p:ext uri="{BB962C8B-B14F-4D97-AF65-F5344CB8AC3E}">
        <p14:creationId xmlns:p14="http://schemas.microsoft.com/office/powerpoint/2010/main" val="80219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23"/>
            <a:ext cx="4724400" cy="6367037"/>
          </a:xfrm>
          <a:prstGeom prst="rect">
            <a:avLst/>
          </a:prstGeom>
        </p:spPr>
        <p:txBody>
          <a:bodyPr/>
          <a:lstStyle>
            <a:lvl1pPr>
              <a:defRPr sz="4000"/>
            </a:lvl1pPr>
            <a:lvl2pPr>
              <a:defRPr sz="3400"/>
            </a:lvl2pPr>
            <a:lvl3pPr>
              <a:defRPr sz="2900"/>
            </a:lvl3pPr>
            <a:lvl4pPr>
              <a:defRPr sz="26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144000" y="1188723"/>
            <a:ext cx="4766310" cy="6367037"/>
          </a:xfrm>
          <a:prstGeom prst="rect">
            <a:avLst/>
          </a:prstGeom>
        </p:spPr>
        <p:txBody>
          <a:bodyPr/>
          <a:lstStyle>
            <a:lvl1pPr>
              <a:defRPr sz="4000"/>
            </a:lvl1pPr>
            <a:lvl2pPr>
              <a:defRPr sz="3400"/>
            </a:lvl2pPr>
            <a:lvl3pPr>
              <a:defRPr sz="2900"/>
            </a:lvl3pPr>
            <a:lvl4pPr>
              <a:defRPr sz="26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Rectangle 10"/>
          <p:cNvSpPr>
            <a:spLocks noChangeArrowheads="1"/>
          </p:cNvSpPr>
          <p:nvPr/>
        </p:nvSpPr>
        <p:spPr bwMode="auto">
          <a:xfrm>
            <a:off x="3657600" y="7894713"/>
            <a:ext cx="10972800" cy="350278"/>
          </a:xfrm>
          <a:prstGeom prst="rect">
            <a:avLst/>
          </a:prstGeom>
          <a:noFill/>
          <a:ln w="12700">
            <a:noFill/>
            <a:miter lim="800000"/>
            <a:headEnd/>
            <a:tailEnd/>
          </a:ln>
          <a:effectLst/>
        </p:spPr>
        <p:txBody>
          <a:bodyPr wrap="square" lIns="90710" tIns="36285" rIns="90710" bIns="36285">
            <a:prstTxWarp prst="textNoShape">
              <a:avLst/>
            </a:prstTxWarp>
            <a:spAutoFit/>
          </a:bodyPr>
          <a:lstStyle/>
          <a:p>
            <a:pPr algn="ctr" eaLnBrk="0" hangingPunct="0">
              <a:defRPr/>
            </a:pPr>
            <a:r>
              <a:rPr lang="en-US" sz="1800" b="0" i="0" dirty="0">
                <a:solidFill>
                  <a:schemeClr val="tx1"/>
                </a:solidFill>
                <a:latin typeface="18 VAG Rounded Light   02390" charset="0"/>
                <a:ea typeface="18 VAG Rounded Light   02390" charset="0"/>
                <a:cs typeface="18 VAG Rounded Light   02390" charset="0"/>
              </a:rPr>
              <a:t>UC Berkeley “The Beauty and Joy of Computing” </a:t>
            </a:r>
            <a:r>
              <a:rPr lang="en-US" sz="1800" b="0" i="0" dirty="0">
                <a:solidFill>
                  <a:srgbClr val="FFFF00"/>
                </a:solidFill>
                <a:latin typeface="18 VAG Rounded Light   02390" charset="0"/>
                <a:ea typeface="18 VAG Rounded Light   02390" charset="0"/>
                <a:cs typeface="18 VAG Rounded Light   02390" charset="0"/>
              </a:rPr>
              <a:t>: </a:t>
            </a:r>
            <a:r>
              <a:rPr lang="en-US" sz="1800" b="0" i="0" dirty="0" smtClean="0">
                <a:solidFill>
                  <a:srgbClr val="FFFF00"/>
                </a:solidFill>
                <a:latin typeface="18 VAG Rounded Light   02390" charset="0"/>
                <a:ea typeface="18 VAG Rounded Light   02390" charset="0"/>
                <a:cs typeface="18 VAG Rounded Light   02390" charset="0"/>
              </a:rPr>
              <a:t>Social Implication I</a:t>
            </a:r>
            <a:r>
              <a:rPr lang="en-US" sz="1800" b="0" i="0" baseline="0" dirty="0" smtClean="0">
                <a:solidFill>
                  <a:srgbClr val="FFFF00"/>
                </a:solidFill>
                <a:latin typeface="18 VAG Rounded Light   02390" charset="0"/>
                <a:ea typeface="18 VAG Rounded Light   02390" charset="0"/>
                <a:cs typeface="18 VAG Rounded Light   02390" charset="0"/>
              </a:rPr>
              <a:t> </a:t>
            </a:r>
            <a:r>
              <a:rPr lang="en-US" sz="1800" b="0" i="0" dirty="0" smtClean="0">
                <a:solidFill>
                  <a:schemeClr val="tx1"/>
                </a:solidFill>
                <a:latin typeface="18 VAG Rounded Light   02390" charset="0"/>
                <a:ea typeface="18 VAG Rounded Light   02390" charset="0"/>
                <a:cs typeface="18 VAG Rounded Light   02390" charset="0"/>
              </a:rPr>
              <a:t>(</a:t>
            </a:r>
            <a:fld id="{F6F39CF2-87E7-FF4A-9C8E-A745CB692DE9}" type="slidenum">
              <a:rPr lang="en-US" sz="1800" b="0" i="0" smtClean="0">
                <a:solidFill>
                  <a:schemeClr val="tx1"/>
                </a:solidFill>
                <a:latin typeface="18 VAG Rounded Light   02390" charset="0"/>
                <a:ea typeface="18 VAG Rounded Light   02390" charset="0"/>
                <a:cs typeface="18 VAG Rounded Light   02390" charset="0"/>
              </a:rPr>
              <a:pPr algn="ctr" eaLnBrk="0" hangingPunct="0">
                <a:defRPr/>
              </a:pPr>
              <a:t>‹#›</a:t>
            </a:fld>
            <a:r>
              <a:rPr lang="en-US" sz="1800" b="0" i="0" dirty="0" smtClean="0">
                <a:solidFill>
                  <a:schemeClr val="tx1"/>
                </a:solidFill>
                <a:latin typeface="18 VAG Rounded Light   02390" charset="0"/>
                <a:ea typeface="18 VAG Rounded Light   02390" charset="0"/>
                <a:cs typeface="18 VAG Rounded Light   02390" charset="0"/>
              </a:rPr>
              <a:t>)</a:t>
            </a:r>
            <a:endParaRPr lang="en-US" sz="1800" b="0" i="0" dirty="0">
              <a:solidFill>
                <a:schemeClr val="tx1"/>
              </a:solidFill>
              <a:latin typeface="18 VAG Rounded Light   02390" charset="0"/>
              <a:ea typeface="18 VAG Rounded Light   02390" charset="0"/>
              <a:cs typeface="18 VAG Rounded Light   02390" charset="0"/>
            </a:endParaRPr>
          </a:p>
        </p:txBody>
      </p:sp>
      <p:pic>
        <p:nvPicPr>
          <p:cNvPr id="22" name="Picture 25" descr="Seal"/>
          <p:cNvPicPr>
            <a:picLocks noChangeAspect="1" noChangeArrowheads="1"/>
          </p:cNvPicPr>
          <p:nvPr/>
        </p:nvPicPr>
        <p:blipFill>
          <a:blip r:embed="rId2"/>
          <a:srcRect/>
          <a:stretch>
            <a:fillRect/>
          </a:stretch>
        </p:blipFill>
        <p:spPr bwMode="auto">
          <a:xfrm>
            <a:off x="3733800" y="7391400"/>
            <a:ext cx="731520" cy="731520"/>
          </a:xfrm>
          <a:prstGeom prst="rect">
            <a:avLst/>
          </a:prstGeom>
          <a:noFill/>
          <a:ln w="9525">
            <a:noFill/>
            <a:miter lim="800000"/>
            <a:headEnd/>
            <a:tailEnd/>
          </a:ln>
        </p:spPr>
      </p:pic>
      <p:pic>
        <p:nvPicPr>
          <p:cNvPr id="23" name="Picture 8"/>
          <p:cNvPicPr>
            <a:picLocks noChangeAspect="1"/>
          </p:cNvPicPr>
          <p:nvPr/>
        </p:nvPicPr>
        <p:blipFill>
          <a:blip r:embed="rId3"/>
          <a:srcRect/>
          <a:stretch>
            <a:fillRect/>
          </a:stretch>
        </p:blipFill>
        <p:spPr bwMode="auto">
          <a:xfrm>
            <a:off x="13198361" y="7757162"/>
            <a:ext cx="1432043" cy="472440"/>
          </a:xfrm>
          <a:prstGeom prst="rect">
            <a:avLst/>
          </a:prstGeom>
          <a:noFill/>
          <a:ln w="9525">
            <a:noFill/>
            <a:miter lim="800000"/>
            <a:headEnd/>
            <a:tailEnd/>
          </a:ln>
        </p:spPr>
      </p:pic>
      <p:sp>
        <p:nvSpPr>
          <p:cNvPr id="24" name="Rectangle 11"/>
          <p:cNvSpPr>
            <a:spLocks noChangeArrowheads="1"/>
          </p:cNvSpPr>
          <p:nvPr/>
        </p:nvSpPr>
        <p:spPr bwMode="auto">
          <a:xfrm>
            <a:off x="13876552" y="7498080"/>
            <a:ext cx="753850" cy="294877"/>
          </a:xfrm>
          <a:prstGeom prst="rect">
            <a:avLst/>
          </a:prstGeom>
          <a:noFill/>
          <a:ln w="12700">
            <a:noFill/>
            <a:miter lim="800000"/>
            <a:headEnd/>
            <a:tailEnd/>
          </a:ln>
          <a:effectLst/>
        </p:spPr>
        <p:txBody>
          <a:bodyPr wrap="square" lIns="90710" tIns="36285" rIns="90710" bIns="36285">
            <a:prstTxWarp prst="textNoShape">
              <a:avLst/>
            </a:prstTxWarp>
            <a:spAutoFit/>
          </a:bodyPr>
          <a:lstStyle/>
          <a:p>
            <a:pPr algn="r" eaLnBrk="0" hangingPunct="0">
              <a:defRPr/>
            </a:pPr>
            <a:r>
              <a:rPr lang="en-US" sz="1400" b="0" i="0" dirty="0" smtClean="0">
                <a:solidFill>
                  <a:schemeClr val="tx1"/>
                </a:solidFill>
                <a:latin typeface="18 VAG Rounded Light   02390" charset="0"/>
                <a:ea typeface="18 VAG Rounded Light   02390" charset="0"/>
                <a:cs typeface="18 VAG Rounded Light   02390" charset="0"/>
              </a:rPr>
              <a:t>Ball</a:t>
            </a:r>
            <a:endParaRPr lang="en-US" sz="1400" b="0" i="0" dirty="0">
              <a:solidFill>
                <a:schemeClr val="tx1"/>
              </a:solidFill>
              <a:latin typeface="18 VAG Rounded Light   02390" charset="0"/>
              <a:ea typeface="18 VAG Rounded Light   02390" charset="0"/>
              <a:cs typeface="18 VAG Rounded Light   02390" charset="0"/>
            </a:endParaRPr>
          </a:p>
        </p:txBody>
      </p:sp>
      <p:sp>
        <p:nvSpPr>
          <p:cNvPr id="25" name="Title Placeholder 21"/>
          <p:cNvSpPr>
            <a:spLocks noGrp="1"/>
          </p:cNvSpPr>
          <p:nvPr>
            <p:ph type="title"/>
          </p:nvPr>
        </p:nvSpPr>
        <p:spPr>
          <a:xfrm>
            <a:off x="883922" y="223138"/>
            <a:ext cx="13060680" cy="914400"/>
          </a:xfrm>
          <a:prstGeom prst="rect">
            <a:avLst/>
          </a:prstGeom>
        </p:spPr>
        <p:txBody>
          <a:bodyPr vert="horz" lIns="130622" tIns="65310" rIns="130622" bIns="65310" anchor="t">
            <a:noAutofit/>
          </a:bodyPr>
          <a:lstStyle/>
          <a:p>
            <a:r>
              <a:rPr lang="en-US" smtClean="0"/>
              <a:t>Click to edit Master title style</a:t>
            </a:r>
            <a:endParaRPr lang="en-US" dirty="0"/>
          </a:p>
        </p:txBody>
      </p:sp>
      <p:pic>
        <p:nvPicPr>
          <p:cNvPr id="27" name="Picture 9"/>
          <p:cNvPicPr>
            <a:picLocks noChangeAspect="1"/>
          </p:cNvPicPr>
          <p:nvPr/>
        </p:nvPicPr>
        <p:blipFill>
          <a:blip r:embed="rId4"/>
          <a:srcRect/>
          <a:stretch>
            <a:fillRect/>
          </a:stretch>
        </p:blipFill>
        <p:spPr bwMode="auto">
          <a:xfrm>
            <a:off x="121217" y="217172"/>
            <a:ext cx="716987" cy="849630"/>
          </a:xfrm>
          <a:prstGeom prst="rect">
            <a:avLst/>
          </a:prstGeom>
          <a:noFill/>
          <a:ln w="9525">
            <a:noFill/>
            <a:miter lim="800000"/>
            <a:headEnd/>
            <a:tailEnd/>
          </a:ln>
        </p:spPr>
      </p:pic>
      <p:cxnSp>
        <p:nvCxnSpPr>
          <p:cNvPr id="5" name="Straight Connector 4"/>
          <p:cNvCxnSpPr/>
          <p:nvPr/>
        </p:nvCxnSpPr>
        <p:spPr>
          <a:xfrm>
            <a:off x="883922" y="1188723"/>
            <a:ext cx="13060680" cy="0"/>
          </a:xfrm>
          <a:prstGeom prst="line">
            <a:avLst/>
          </a:prstGeom>
          <a:ln>
            <a:solidFill>
              <a:schemeClr val="tx2"/>
            </a:solidFill>
          </a:ln>
          <a:effectLst>
            <a:glow rad="76200">
              <a:schemeClr val="tx2">
                <a:alpha val="60000"/>
              </a:schemeClr>
            </a:glow>
          </a:effectLst>
        </p:spPr>
        <p:style>
          <a:lnRef idx="2">
            <a:schemeClr val="accent1"/>
          </a:lnRef>
          <a:fillRef idx="0">
            <a:schemeClr val="accent1"/>
          </a:fillRef>
          <a:effectRef idx="1">
            <a:schemeClr val="accent1"/>
          </a:effectRef>
          <a:fontRef idx="minor">
            <a:schemeClr val="tx1"/>
          </a:fontRef>
        </p:style>
      </p:cxnSp>
      <p:pic>
        <p:nvPicPr>
          <p:cNvPr id="11" name="Picture 25" descr="Seal"/>
          <p:cNvPicPr>
            <a:picLocks noChangeAspect="1" noChangeArrowheads="1"/>
          </p:cNvPicPr>
          <p:nvPr/>
        </p:nvPicPr>
        <p:blipFill>
          <a:blip r:embed="rId2"/>
          <a:srcRect/>
          <a:stretch>
            <a:fillRect/>
          </a:stretch>
        </p:blipFill>
        <p:spPr bwMode="auto">
          <a:xfrm>
            <a:off x="3733800" y="7391400"/>
            <a:ext cx="731520" cy="731520"/>
          </a:xfrm>
          <a:prstGeom prst="rect">
            <a:avLst/>
          </a:prstGeom>
          <a:noFill/>
          <a:ln w="9525">
            <a:noFill/>
            <a:miter lim="800000"/>
            <a:headEnd/>
            <a:tailEnd/>
          </a:ln>
        </p:spPr>
      </p:pic>
      <p:pic>
        <p:nvPicPr>
          <p:cNvPr id="12" name="Picture 8"/>
          <p:cNvPicPr>
            <a:picLocks noChangeAspect="1"/>
          </p:cNvPicPr>
          <p:nvPr/>
        </p:nvPicPr>
        <p:blipFill>
          <a:blip r:embed="rId3"/>
          <a:srcRect/>
          <a:stretch>
            <a:fillRect/>
          </a:stretch>
        </p:blipFill>
        <p:spPr bwMode="auto">
          <a:xfrm>
            <a:off x="13198368" y="7757162"/>
            <a:ext cx="1432043" cy="472440"/>
          </a:xfrm>
          <a:prstGeom prst="rect">
            <a:avLst/>
          </a:prstGeom>
          <a:noFill/>
          <a:ln w="9525">
            <a:noFill/>
            <a:miter lim="800000"/>
            <a:headEnd/>
            <a:tailEnd/>
          </a:ln>
        </p:spPr>
      </p:pic>
      <p:pic>
        <p:nvPicPr>
          <p:cNvPr id="15" name="Picture 9"/>
          <p:cNvPicPr>
            <a:picLocks noChangeAspect="1"/>
          </p:cNvPicPr>
          <p:nvPr/>
        </p:nvPicPr>
        <p:blipFill>
          <a:blip r:embed="rId4"/>
          <a:srcRect/>
          <a:stretch>
            <a:fillRect/>
          </a:stretch>
        </p:blipFill>
        <p:spPr bwMode="auto">
          <a:xfrm>
            <a:off x="121224" y="217174"/>
            <a:ext cx="716987" cy="849630"/>
          </a:xfrm>
          <a:prstGeom prst="rect">
            <a:avLst/>
          </a:prstGeom>
          <a:noFill/>
          <a:ln w="9525">
            <a:noFill/>
            <a:miter lim="800000"/>
            <a:headEnd/>
            <a:tailEnd/>
          </a:ln>
        </p:spPr>
      </p:pic>
      <p:pic>
        <p:nvPicPr>
          <p:cNvPr id="16" name="Picture 9"/>
          <p:cNvPicPr>
            <a:picLocks noChangeAspect="1"/>
          </p:cNvPicPr>
          <p:nvPr userDrawn="1"/>
        </p:nvPicPr>
        <p:blipFill>
          <a:blip r:embed="rId4"/>
          <a:srcRect/>
          <a:stretch>
            <a:fillRect/>
          </a:stretch>
        </p:blipFill>
        <p:spPr bwMode="auto">
          <a:xfrm>
            <a:off x="121231" y="217174"/>
            <a:ext cx="716987" cy="849630"/>
          </a:xfrm>
          <a:prstGeom prst="rect">
            <a:avLst/>
          </a:prstGeom>
          <a:noFill/>
          <a:ln w="9525">
            <a:noFill/>
            <a:miter lim="800000"/>
            <a:headEnd/>
            <a:tailEnd/>
          </a:ln>
        </p:spPr>
      </p:pic>
      <p:pic>
        <p:nvPicPr>
          <p:cNvPr id="18" name="Picture 25" descr="Seal"/>
          <p:cNvPicPr>
            <a:picLocks noChangeAspect="1" noChangeArrowheads="1"/>
          </p:cNvPicPr>
          <p:nvPr userDrawn="1"/>
        </p:nvPicPr>
        <p:blipFill>
          <a:blip r:embed="rId2"/>
          <a:srcRect/>
          <a:stretch>
            <a:fillRect/>
          </a:stretch>
        </p:blipFill>
        <p:spPr bwMode="auto">
          <a:xfrm>
            <a:off x="3733800" y="7391400"/>
            <a:ext cx="731520" cy="731520"/>
          </a:xfrm>
          <a:prstGeom prst="rect">
            <a:avLst/>
          </a:prstGeom>
          <a:noFill/>
          <a:ln w="9525">
            <a:noFill/>
            <a:miter lim="800000"/>
            <a:headEnd/>
            <a:tailEnd/>
          </a:ln>
        </p:spPr>
      </p:pic>
      <p:pic>
        <p:nvPicPr>
          <p:cNvPr id="19" name="Picture 8"/>
          <p:cNvPicPr>
            <a:picLocks noChangeAspect="1"/>
          </p:cNvPicPr>
          <p:nvPr userDrawn="1"/>
        </p:nvPicPr>
        <p:blipFill>
          <a:blip r:embed="rId3"/>
          <a:srcRect/>
          <a:stretch>
            <a:fillRect/>
          </a:stretch>
        </p:blipFill>
        <p:spPr bwMode="auto">
          <a:xfrm>
            <a:off x="13198375" y="7757162"/>
            <a:ext cx="1432043" cy="472440"/>
          </a:xfrm>
          <a:prstGeom prst="rect">
            <a:avLst/>
          </a:prstGeom>
          <a:noFill/>
          <a:ln w="9525">
            <a:noFill/>
            <a:miter lim="800000"/>
            <a:headEnd/>
            <a:tailEnd/>
          </a:ln>
        </p:spPr>
      </p:pic>
    </p:spTree>
    <p:extLst>
      <p:ext uri="{BB962C8B-B14F-4D97-AF65-F5344CB8AC3E}">
        <p14:creationId xmlns:p14="http://schemas.microsoft.com/office/powerpoint/2010/main" val="16101207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657600" y="1188724"/>
            <a:ext cx="10241280" cy="6438901"/>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1"/>
            <a:ext cx="341376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endParaRPr lang="en-US"/>
          </a:p>
        </p:txBody>
      </p:sp>
      <p:sp>
        <p:nvSpPr>
          <p:cNvPr id="5" name="Footer Placeholder 4"/>
          <p:cNvSpPr>
            <a:spLocks noGrp="1"/>
          </p:cNvSpPr>
          <p:nvPr>
            <p:ph type="ftr" sz="quarter" idx="11"/>
          </p:nvPr>
        </p:nvSpPr>
        <p:spPr>
          <a:xfrm>
            <a:off x="1463040" y="7700011"/>
            <a:ext cx="8900160" cy="438150"/>
          </a:xfrm>
          <a:prstGeom prst="rect">
            <a:avLst/>
          </a:prstGeom>
        </p:spPr>
        <p:txBody>
          <a:bodyPr vert="horz" wrap="square" lIns="130622" tIns="65310" rIns="130622" bIns="65310" numCol="1" anchor="t" anchorCtr="0" compatLnSpc="1">
            <a:prstTxWarp prst="textNoShape">
              <a:avLst/>
            </a:prstTxWarp>
          </a:bodyPr>
          <a:lstStyle>
            <a:lvl1pPr eaLnBrk="0" hangingPunct="0">
              <a:defRPr>
                <a:latin typeface="Helvetica" charset="0"/>
                <a:ea typeface="+mn-ea"/>
                <a:cs typeface="+mn-cs"/>
              </a:defRPr>
            </a:lvl1pPr>
          </a:lstStyle>
          <a:p>
            <a:pPr>
              <a:defRPr/>
            </a:pPr>
            <a:r>
              <a:rPr lang="en-US" smtClean="0"/>
              <a:t>
              </a:t>
            </a:r>
            <a:endParaRPr lang="en-US"/>
          </a:p>
        </p:txBody>
      </p:sp>
      <p:sp>
        <p:nvSpPr>
          <p:cNvPr id="6" name="Slide Number Placeholder 5"/>
          <p:cNvSpPr>
            <a:spLocks noGrp="1"/>
          </p:cNvSpPr>
          <p:nvPr>
            <p:ph type="sldNum" sz="quarter" idx="12"/>
          </p:nvPr>
        </p:nvSpPr>
        <p:spPr>
          <a:xfrm>
            <a:off x="13776960" y="7700011"/>
            <a:ext cx="73152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fld id="{369ACC4A-C4B3-2E4C-9A16-1CB1EAFC5291}" type="slidenum">
              <a:rPr lang="uk-UA" smtClean="0"/>
              <a:pPr>
                <a:defRPr/>
              </a:pPr>
              <a:t>‹#›</a:t>
            </a:fld>
            <a:endParaRPr lang="uk-UA"/>
          </a:p>
        </p:txBody>
      </p:sp>
    </p:spTree>
    <p:extLst>
      <p:ext uri="{BB962C8B-B14F-4D97-AF65-F5344CB8AC3E}">
        <p14:creationId xmlns:p14="http://schemas.microsoft.com/office/powerpoint/2010/main" val="170396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1"/>
            <a:ext cx="341376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endParaRPr lang="en-US"/>
          </a:p>
        </p:txBody>
      </p:sp>
      <p:sp>
        <p:nvSpPr>
          <p:cNvPr id="5" name="Footer Placeholder 4"/>
          <p:cNvSpPr>
            <a:spLocks noGrp="1"/>
          </p:cNvSpPr>
          <p:nvPr>
            <p:ph type="ftr" sz="quarter" idx="11"/>
          </p:nvPr>
        </p:nvSpPr>
        <p:spPr>
          <a:xfrm>
            <a:off x="1463040" y="7700011"/>
            <a:ext cx="8900160" cy="438150"/>
          </a:xfrm>
          <a:prstGeom prst="rect">
            <a:avLst/>
          </a:prstGeom>
        </p:spPr>
        <p:txBody>
          <a:bodyPr vert="horz" wrap="square" lIns="130622" tIns="65310" rIns="130622" bIns="65310" numCol="1" anchor="t" anchorCtr="0" compatLnSpc="1">
            <a:prstTxWarp prst="textNoShape">
              <a:avLst/>
            </a:prstTxWarp>
          </a:bodyPr>
          <a:lstStyle>
            <a:lvl1pPr eaLnBrk="0" hangingPunct="0">
              <a:defRPr>
                <a:latin typeface="Helvetica" charset="0"/>
                <a:ea typeface="+mn-ea"/>
                <a:cs typeface="+mn-cs"/>
              </a:defRPr>
            </a:lvl1pPr>
          </a:lstStyle>
          <a:p>
            <a:pPr>
              <a:defRPr/>
            </a:pPr>
            <a:r>
              <a:rPr lang="en-US" smtClean="0"/>
              <a:t>
              </a:t>
            </a:r>
            <a:endParaRPr lang="en-US"/>
          </a:p>
        </p:txBody>
      </p:sp>
      <p:sp>
        <p:nvSpPr>
          <p:cNvPr id="6" name="Slide Number Placeholder 5"/>
          <p:cNvSpPr>
            <a:spLocks noGrp="1"/>
          </p:cNvSpPr>
          <p:nvPr>
            <p:ph type="sldNum" sz="quarter" idx="12"/>
          </p:nvPr>
        </p:nvSpPr>
        <p:spPr>
          <a:xfrm>
            <a:off x="13776960" y="7700011"/>
            <a:ext cx="73152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fld id="{A484701E-00B5-B446-8F20-163EC44EFCE5}" type="slidenum">
              <a:rPr lang="uk-UA" smtClean="0"/>
              <a:pPr>
                <a:defRPr/>
              </a:pPr>
              <a:t>‹#›</a:t>
            </a:fld>
            <a:endParaRPr lang="uk-UA"/>
          </a:p>
        </p:txBody>
      </p:sp>
    </p:spTree>
    <p:extLst>
      <p:ext uri="{BB962C8B-B14F-4D97-AF65-F5344CB8AC3E}">
        <p14:creationId xmlns:p14="http://schemas.microsoft.com/office/powerpoint/2010/main" val="352406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0"/>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04"/>
            <a:ext cx="6156960" cy="25660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04"/>
            <a:ext cx="6156960" cy="2566037"/>
          </a:xfrm>
          <a:prstGeom prst="rect">
            <a:avLst/>
          </a:prstGeom>
        </p:spPr>
        <p:txBody>
          <a:bodyPr/>
          <a:lstStyle/>
          <a:p>
            <a:pPr lvl="0"/>
            <a:r>
              <a:rPr lang="en-US" noProof="0" smtClean="0"/>
              <a:t>Drag picture to placeholder or click icon to add</a:t>
            </a:r>
            <a:endParaRPr lang="en-US" noProof="0"/>
          </a:p>
        </p:txBody>
      </p:sp>
    </p:spTree>
    <p:extLst>
      <p:ext uri="{BB962C8B-B14F-4D97-AF65-F5344CB8AC3E}">
        <p14:creationId xmlns:p14="http://schemas.microsoft.com/office/powerpoint/2010/main" val="1600028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29"/>
            <a:ext cx="4724400" cy="6367037"/>
          </a:xfrm>
          <a:prstGeom prst="rect">
            <a:avLst/>
          </a:prstGeom>
        </p:spPr>
        <p:txBody>
          <a:bodyPr/>
          <a:lstStyle>
            <a:lvl1pPr>
              <a:defRPr sz="4000"/>
            </a:lvl1pPr>
            <a:lvl2pPr>
              <a:defRPr sz="3400"/>
            </a:lvl2pPr>
            <a:lvl3pPr>
              <a:defRPr sz="2900"/>
            </a:lvl3pPr>
            <a:lvl4pPr>
              <a:defRPr sz="26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144001" y="1188729"/>
            <a:ext cx="4766311" cy="6367037"/>
          </a:xfrm>
          <a:prstGeom prst="rect">
            <a:avLst/>
          </a:prstGeom>
        </p:spPr>
        <p:txBody>
          <a:bodyPr/>
          <a:lstStyle>
            <a:lvl1pPr>
              <a:defRPr sz="4000"/>
            </a:lvl1pPr>
            <a:lvl2pPr>
              <a:defRPr sz="3400"/>
            </a:lvl2pPr>
            <a:lvl3pPr>
              <a:defRPr sz="2900"/>
            </a:lvl3pPr>
            <a:lvl4pPr>
              <a:defRPr sz="2600"/>
            </a:lvl4pPr>
            <a:lvl5pPr>
              <a:defRPr sz="2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2" name="Picture 25" descr="Seal"/>
          <p:cNvPicPr>
            <a:picLocks noChangeAspect="1" noChangeArrowheads="1"/>
          </p:cNvPicPr>
          <p:nvPr/>
        </p:nvPicPr>
        <p:blipFill>
          <a:blip r:embed="rId2"/>
          <a:srcRect/>
          <a:stretch>
            <a:fillRect/>
          </a:stretch>
        </p:blipFill>
        <p:spPr bwMode="auto">
          <a:xfrm>
            <a:off x="3733800" y="7391400"/>
            <a:ext cx="731520" cy="731520"/>
          </a:xfrm>
          <a:prstGeom prst="rect">
            <a:avLst/>
          </a:prstGeom>
          <a:noFill/>
          <a:ln w="9525">
            <a:noFill/>
            <a:miter lim="800000"/>
            <a:headEnd/>
            <a:tailEnd/>
          </a:ln>
        </p:spPr>
      </p:pic>
      <p:pic>
        <p:nvPicPr>
          <p:cNvPr id="23" name="Picture 8"/>
          <p:cNvPicPr>
            <a:picLocks noChangeAspect="1"/>
          </p:cNvPicPr>
          <p:nvPr/>
        </p:nvPicPr>
        <p:blipFill>
          <a:blip r:embed="rId3"/>
          <a:srcRect/>
          <a:stretch>
            <a:fillRect/>
          </a:stretch>
        </p:blipFill>
        <p:spPr bwMode="auto">
          <a:xfrm>
            <a:off x="13198368" y="7757162"/>
            <a:ext cx="1432043" cy="472440"/>
          </a:xfrm>
          <a:prstGeom prst="rect">
            <a:avLst/>
          </a:prstGeom>
          <a:noFill/>
          <a:ln w="9525">
            <a:noFill/>
            <a:miter lim="800000"/>
            <a:headEnd/>
            <a:tailEnd/>
          </a:ln>
        </p:spPr>
      </p:pic>
      <p:sp>
        <p:nvSpPr>
          <p:cNvPr id="24" name="Rectangle 11"/>
          <p:cNvSpPr>
            <a:spLocks noChangeArrowheads="1"/>
          </p:cNvSpPr>
          <p:nvPr/>
        </p:nvSpPr>
        <p:spPr bwMode="auto">
          <a:xfrm>
            <a:off x="13876552" y="7498083"/>
            <a:ext cx="753851" cy="288708"/>
          </a:xfrm>
          <a:prstGeom prst="rect">
            <a:avLst/>
          </a:prstGeom>
          <a:noFill/>
          <a:ln w="12700">
            <a:noFill/>
            <a:miter lim="800000"/>
            <a:headEnd/>
            <a:tailEnd/>
          </a:ln>
          <a:effectLst/>
        </p:spPr>
        <p:txBody>
          <a:bodyPr wrap="square" lIns="90693" tIns="36278" rIns="90693" bIns="36278">
            <a:prstTxWarp prst="textNoShape">
              <a:avLst/>
            </a:prstTxWarp>
            <a:spAutoFit/>
          </a:bodyPr>
          <a:lstStyle/>
          <a:p>
            <a:pPr algn="r" eaLnBrk="0" hangingPunct="0">
              <a:defRPr/>
            </a:pPr>
            <a:r>
              <a:rPr lang="en-US" sz="1400" b="0" i="0" dirty="0" smtClean="0">
                <a:solidFill>
                  <a:schemeClr val="tx1"/>
                </a:solidFill>
                <a:latin typeface="18 VAG Rounded Light   02390" charset="0"/>
                <a:ea typeface="18 VAG Rounded Light   02390" charset="0"/>
                <a:cs typeface="18 VAG Rounded Light   02390" charset="0"/>
              </a:rPr>
              <a:t>Ball</a:t>
            </a:r>
            <a:endParaRPr lang="en-US" sz="1400" b="0" i="0" dirty="0">
              <a:solidFill>
                <a:schemeClr val="tx1"/>
              </a:solidFill>
              <a:latin typeface="18 VAG Rounded Light   02390" charset="0"/>
              <a:ea typeface="18 VAG Rounded Light   02390" charset="0"/>
              <a:cs typeface="18 VAG Rounded Light   02390" charset="0"/>
            </a:endParaRPr>
          </a:p>
        </p:txBody>
      </p:sp>
      <p:sp>
        <p:nvSpPr>
          <p:cNvPr id="25" name="Title Placeholder 21"/>
          <p:cNvSpPr>
            <a:spLocks noGrp="1"/>
          </p:cNvSpPr>
          <p:nvPr>
            <p:ph type="title"/>
          </p:nvPr>
        </p:nvSpPr>
        <p:spPr>
          <a:xfrm>
            <a:off x="883923" y="255056"/>
            <a:ext cx="13060680" cy="914400"/>
          </a:xfrm>
          <a:prstGeom prst="rect">
            <a:avLst/>
          </a:prstGeom>
        </p:spPr>
        <p:txBody>
          <a:bodyPr vert="horz" lIns="130595" tIns="65298" rIns="130595" bIns="65298" anchor="t">
            <a:noAutofit/>
          </a:bodyPr>
          <a:lstStyle/>
          <a:p>
            <a:r>
              <a:rPr lang="en-US" smtClean="0"/>
              <a:t>Click to edit Master title style</a:t>
            </a:r>
            <a:endParaRPr lang="en-US" dirty="0"/>
          </a:p>
        </p:txBody>
      </p:sp>
      <p:cxnSp>
        <p:nvCxnSpPr>
          <p:cNvPr id="26" name="Straight Connector 25"/>
          <p:cNvCxnSpPr/>
          <p:nvPr/>
        </p:nvCxnSpPr>
        <p:spPr>
          <a:xfrm flipV="1">
            <a:off x="883397" y="1188720"/>
            <a:ext cx="13015487"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p:nvPicPr>
        <p:blipFill>
          <a:blip r:embed="rId4"/>
          <a:srcRect/>
          <a:stretch>
            <a:fillRect/>
          </a:stretch>
        </p:blipFill>
        <p:spPr bwMode="auto">
          <a:xfrm>
            <a:off x="121224" y="217174"/>
            <a:ext cx="716987" cy="849630"/>
          </a:xfrm>
          <a:prstGeom prst="rect">
            <a:avLst/>
          </a:prstGeom>
          <a:noFill/>
          <a:ln w="9525">
            <a:noFill/>
            <a:miter lim="800000"/>
            <a:headEnd/>
            <a:tailEnd/>
          </a:ln>
        </p:spPr>
      </p:pic>
      <p:sp>
        <p:nvSpPr>
          <p:cNvPr id="12" name="Rectangle 10"/>
          <p:cNvSpPr>
            <a:spLocks noChangeArrowheads="1"/>
          </p:cNvSpPr>
          <p:nvPr/>
        </p:nvSpPr>
        <p:spPr bwMode="auto">
          <a:xfrm>
            <a:off x="3657600" y="7894715"/>
            <a:ext cx="10972800" cy="365652"/>
          </a:xfrm>
          <a:prstGeom prst="rect">
            <a:avLst/>
          </a:prstGeom>
          <a:noFill/>
          <a:ln w="12700">
            <a:noFill/>
            <a:miter lim="800000"/>
            <a:headEnd/>
            <a:tailEnd/>
          </a:ln>
          <a:effectLst/>
        </p:spPr>
        <p:txBody>
          <a:bodyPr wrap="square" lIns="90693" tIns="36278" rIns="90693" bIns="36278">
            <a:prstTxWarp prst="textNoShape">
              <a:avLst/>
            </a:prstTxWarp>
            <a:spAutoFit/>
          </a:bodyPr>
          <a:lstStyle/>
          <a:p>
            <a:pPr algn="ctr" eaLnBrk="0" hangingPunct="0">
              <a:defRPr/>
            </a:pPr>
            <a:r>
              <a:rPr lang="en-US" sz="1900" b="0" i="0" dirty="0">
                <a:solidFill>
                  <a:schemeClr val="tx1"/>
                </a:solidFill>
                <a:latin typeface="18 VAG Rounded Light   02390" charset="0"/>
                <a:ea typeface="18 VAG Rounded Light   02390" charset="0"/>
                <a:cs typeface="18 VAG Rounded Light   02390" charset="0"/>
              </a:rPr>
              <a:t>UC Berkeley “The Beauty and Joy of Computing” </a:t>
            </a:r>
            <a:r>
              <a:rPr lang="en-US" sz="1900" b="0" i="0" dirty="0">
                <a:solidFill>
                  <a:srgbClr val="FFFF00"/>
                </a:solidFill>
                <a:latin typeface="18 VAG Rounded Light   02390" charset="0"/>
                <a:ea typeface="18 VAG Rounded Light   02390" charset="0"/>
                <a:cs typeface="18 VAG Rounded Light   02390" charset="0"/>
              </a:rPr>
              <a:t>: Algorithms</a:t>
            </a:r>
            <a:r>
              <a:rPr lang="en-US" sz="1900" b="0" i="0" baseline="0" dirty="0">
                <a:solidFill>
                  <a:srgbClr val="FFFF00"/>
                </a:solidFill>
                <a:latin typeface="18 VAG Rounded Light   02390" charset="0"/>
                <a:ea typeface="18 VAG Rounded Light   02390" charset="0"/>
                <a:cs typeface="18 VAG Rounded Light   02390" charset="0"/>
              </a:rPr>
              <a:t> </a:t>
            </a:r>
            <a:r>
              <a:rPr lang="en-US" sz="1900" b="0" i="0" dirty="0">
                <a:solidFill>
                  <a:schemeClr val="tx1"/>
                </a:solidFill>
                <a:latin typeface="18 VAG Rounded Light   02390" charset="0"/>
                <a:ea typeface="18 VAG Rounded Light   02390" charset="0"/>
                <a:cs typeface="18 VAG Rounded Light   02390" charset="0"/>
              </a:rPr>
              <a:t>(</a:t>
            </a:r>
            <a:fld id="{F6F39CF2-87E7-FF4A-9C8E-A745CB692DE9}" type="slidenum">
              <a:rPr lang="en-US" sz="1900" b="0" i="0">
                <a:solidFill>
                  <a:schemeClr val="tx1"/>
                </a:solidFill>
                <a:latin typeface="18 VAG Rounded Light   02390" charset="0"/>
                <a:ea typeface="18 VAG Rounded Light   02390" charset="0"/>
                <a:cs typeface="18 VAG Rounded Light   02390" charset="0"/>
              </a:rPr>
              <a:pPr algn="ctr" eaLnBrk="0" hangingPunct="0">
                <a:defRPr/>
              </a:pPr>
              <a:t>‹#›</a:t>
            </a:fld>
            <a:r>
              <a:rPr lang="en-US" sz="1900" b="0" i="0" dirty="0">
                <a:solidFill>
                  <a:schemeClr val="tx1"/>
                </a:solidFill>
                <a:latin typeface="18 VAG Rounded Light   02390" charset="0"/>
                <a:ea typeface="18 VAG Rounded Light   02390" charset="0"/>
                <a:cs typeface="18 VAG Rounded Light   02390" charset="0"/>
              </a:rPr>
              <a:t>)          </a:t>
            </a:r>
          </a:p>
        </p:txBody>
      </p:sp>
    </p:spTree>
    <p:extLst>
      <p:ext uri="{BB962C8B-B14F-4D97-AF65-F5344CB8AC3E}">
        <p14:creationId xmlns:p14="http://schemas.microsoft.com/office/powerpoint/2010/main" val="1600515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4" name="Rectangle 3"/>
          <p:cNvSpPr/>
          <p:nvPr/>
        </p:nvSpPr>
        <p:spPr>
          <a:xfrm>
            <a:off x="495313"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9" name="Subtitle 8"/>
          <p:cNvSpPr>
            <a:spLocks noGrp="1"/>
          </p:cNvSpPr>
          <p:nvPr>
            <p:ph type="subTitle" idx="1"/>
          </p:nvPr>
        </p:nvSpPr>
        <p:spPr>
          <a:xfrm>
            <a:off x="4267200" y="3401568"/>
            <a:ext cx="9631680" cy="1810512"/>
          </a:xfrm>
          <a:prstGeom prst="rect">
            <a:avLst/>
          </a:prstGeom>
        </p:spPr>
        <p:txBody>
          <a:bodyPr lIns="143657"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979" indent="0" algn="ctr">
              <a:buNone/>
            </a:lvl2pPr>
            <a:lvl3pPr marL="1305960" indent="0" algn="ctr">
              <a:buNone/>
            </a:lvl3pPr>
            <a:lvl4pPr marL="1958941" indent="0" algn="ctr">
              <a:buNone/>
            </a:lvl4pPr>
            <a:lvl5pPr marL="2611921" indent="0" algn="ctr">
              <a:buNone/>
            </a:lvl5pPr>
            <a:lvl6pPr marL="3264898" indent="0" algn="ctr">
              <a:buNone/>
            </a:lvl6pPr>
            <a:lvl7pPr marL="3917878" indent="0" algn="ctr">
              <a:buNone/>
            </a:lvl7pPr>
            <a:lvl8pPr marL="4570857" indent="0" algn="ctr">
              <a:buNone/>
            </a:lvl8pPr>
            <a:lvl9pPr marL="5223836" indent="0" algn="ctr">
              <a:buNone/>
            </a:lvl9pPr>
          </a:lstStyle>
          <a:p>
            <a:r>
              <a:rPr lang="en-US" smtClean="0"/>
              <a:t>Click to edit Master subtitle style</a:t>
            </a:r>
            <a:endParaRPr lang="en-US" dirty="0"/>
          </a:p>
        </p:txBody>
      </p:sp>
      <p:sp>
        <p:nvSpPr>
          <p:cNvPr id="11" name="Oval 10"/>
          <p:cNvSpPr/>
          <p:nvPr/>
        </p:nvSpPr>
        <p:spPr>
          <a:xfrm>
            <a:off x="4431507" y="6690858"/>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23" tIns="45711" rIns="91423" bIns="45711" anchor="ctr"/>
          <a:lstStyle/>
          <a:p>
            <a:pPr algn="ctr">
              <a:defRPr/>
            </a:pPr>
            <a:endParaRPr lang="en-US" dirty="0"/>
          </a:p>
        </p:txBody>
      </p:sp>
    </p:spTree>
    <p:extLst>
      <p:ext uri="{BB962C8B-B14F-4D97-AF65-F5344CB8AC3E}">
        <p14:creationId xmlns:p14="http://schemas.microsoft.com/office/powerpoint/2010/main" val="20403328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657600" y="1188736"/>
            <a:ext cx="10241280" cy="643890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805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32"/>
            <a:ext cx="4724400" cy="6367037"/>
          </a:xfrm>
          <a:prstGeom prst="rect">
            <a:avLst/>
          </a:prstGeo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2" y="1188732"/>
            <a:ext cx="4766310" cy="6367037"/>
          </a:xfrm>
          <a:prstGeom prst="rect">
            <a:avLst/>
          </a:prstGeo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399"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2"/>
          <a:srcRect/>
          <a:stretch>
            <a:fillRect/>
          </a:stretch>
        </p:blipFill>
        <p:spPr bwMode="auto">
          <a:xfrm>
            <a:off x="121231" y="217174"/>
            <a:ext cx="716987" cy="849630"/>
          </a:xfrm>
          <a:prstGeom prst="rect">
            <a:avLst/>
          </a:prstGeom>
          <a:noFill/>
          <a:ln w="9525">
            <a:noFill/>
            <a:miter lim="800000"/>
            <a:headEnd/>
            <a:tailEnd/>
          </a:ln>
        </p:spPr>
      </p:pic>
      <p:sp>
        <p:nvSpPr>
          <p:cNvPr id="13"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Global Impact of Computing 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4"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15" name="Picture 8"/>
          <p:cNvPicPr>
            <a:picLocks noChangeAspect="1"/>
          </p:cNvPicPr>
          <p:nvPr userDrawn="1"/>
        </p:nvPicPr>
        <p:blipFill>
          <a:blip r:embed="rId4"/>
          <a:srcRect/>
          <a:stretch>
            <a:fillRect/>
          </a:stretch>
        </p:blipFill>
        <p:spPr bwMode="auto">
          <a:xfrm>
            <a:off x="13198375" y="7757162"/>
            <a:ext cx="1432043" cy="472440"/>
          </a:xfrm>
          <a:prstGeom prst="rect">
            <a:avLst/>
          </a:prstGeom>
          <a:noFill/>
          <a:ln w="9525">
            <a:noFill/>
            <a:miter lim="800000"/>
            <a:headEnd/>
            <a:tailEnd/>
          </a:ln>
        </p:spPr>
      </p:pic>
      <p:sp>
        <p:nvSpPr>
          <p:cNvPr id="16" name="Rectangle 11"/>
          <p:cNvSpPr>
            <a:spLocks noChangeArrowheads="1"/>
          </p:cNvSpPr>
          <p:nvPr userDrawn="1"/>
        </p:nvSpPr>
        <p:spPr bwMode="auto">
          <a:xfrm>
            <a:off x="13876559"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Rectangle 3"/>
          <p:cNvSpPr/>
          <p:nvPr/>
        </p:nvSpPr>
        <p:spPr>
          <a:xfrm>
            <a:off x="495321"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Subtitle 8"/>
          <p:cNvSpPr>
            <a:spLocks noGrp="1"/>
          </p:cNvSpPr>
          <p:nvPr>
            <p:ph type="subTitle" idx="1"/>
          </p:nvPr>
        </p:nvSpPr>
        <p:spPr>
          <a:xfrm>
            <a:off x="4267200" y="3401568"/>
            <a:ext cx="9631680" cy="1810512"/>
          </a:xfrm>
          <a:prstGeom prst="rect">
            <a:avLst/>
          </a:prstGeom>
        </p:spPr>
        <p:txBody>
          <a:bodyPr lIns="143621"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815" indent="0" algn="ctr">
              <a:buNone/>
            </a:lvl2pPr>
            <a:lvl3pPr marL="1305635" indent="0" algn="ctr">
              <a:buNone/>
            </a:lvl3pPr>
            <a:lvl4pPr marL="1958454" indent="0" algn="ctr">
              <a:buNone/>
            </a:lvl4pPr>
            <a:lvl5pPr marL="2611271" indent="0" algn="ctr">
              <a:buNone/>
            </a:lvl5pPr>
            <a:lvl6pPr marL="3264083" indent="0" algn="ctr">
              <a:buNone/>
            </a:lvl6pPr>
            <a:lvl7pPr marL="3916900" indent="0" algn="ctr">
              <a:buNone/>
            </a:lvl7pPr>
            <a:lvl8pPr marL="4569714" indent="0" algn="ctr">
              <a:buNone/>
            </a:lvl8pPr>
            <a:lvl9pPr marL="5222535" indent="0" algn="ctr">
              <a:buNone/>
            </a:lvl9pPr>
          </a:lstStyle>
          <a:p>
            <a:r>
              <a:rPr lang="en-US" dirty="0" smtClean="0"/>
              <a:t>Click to edit Master subtitle style</a:t>
            </a:r>
            <a:endParaRPr lang="en-US" dirty="0"/>
          </a:p>
        </p:txBody>
      </p:sp>
      <p:sp>
        <p:nvSpPr>
          <p:cNvPr id="11" name="Oval 10"/>
          <p:cNvSpPr/>
          <p:nvPr userDrawn="1"/>
        </p:nvSpPr>
        <p:spPr>
          <a:xfrm>
            <a:off x="4431514" y="6690864"/>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01" tIns="45699" rIns="91401" bIns="45699"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tangle 3"/>
          <p:cNvSpPr/>
          <p:nvPr/>
        </p:nvSpPr>
        <p:spPr>
          <a:xfrm>
            <a:off x="495307"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9" name="Subtitle 8"/>
          <p:cNvSpPr>
            <a:spLocks noGrp="1"/>
          </p:cNvSpPr>
          <p:nvPr>
            <p:ph type="subTitle" idx="1"/>
          </p:nvPr>
        </p:nvSpPr>
        <p:spPr>
          <a:xfrm>
            <a:off x="4267200" y="3401568"/>
            <a:ext cx="9631680" cy="1810512"/>
          </a:xfrm>
          <a:prstGeom prst="rect">
            <a:avLst/>
          </a:prstGeom>
        </p:spPr>
        <p:txBody>
          <a:bodyPr lIns="143685"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3110" indent="0" algn="ctr">
              <a:buNone/>
            </a:lvl2pPr>
            <a:lvl3pPr marL="1306221" indent="0" algn="ctr">
              <a:buNone/>
            </a:lvl3pPr>
            <a:lvl4pPr marL="1959331" indent="0" algn="ctr">
              <a:buNone/>
            </a:lvl4pPr>
            <a:lvl5pPr marL="2612442" indent="0" algn="ctr">
              <a:buNone/>
            </a:lvl5pPr>
            <a:lvl6pPr marL="3265550" indent="0" algn="ctr">
              <a:buNone/>
            </a:lvl6pPr>
            <a:lvl7pPr marL="3918661" indent="0" algn="ctr">
              <a:buNone/>
            </a:lvl7pPr>
            <a:lvl8pPr marL="4571771" indent="0" algn="ctr">
              <a:buNone/>
            </a:lvl8pPr>
            <a:lvl9pPr marL="5224882" indent="0" algn="ctr">
              <a:buNone/>
            </a:lvl9pPr>
          </a:lstStyle>
          <a:p>
            <a:r>
              <a:rPr lang="en-US" smtClean="0"/>
              <a:t>Click to edit Master subtitle style</a:t>
            </a:r>
            <a:endParaRPr lang="en-US" dirty="0"/>
          </a:p>
        </p:txBody>
      </p:sp>
      <p:sp>
        <p:nvSpPr>
          <p:cNvPr id="11" name="Oval 10"/>
          <p:cNvSpPr/>
          <p:nvPr/>
        </p:nvSpPr>
        <p:spPr>
          <a:xfrm>
            <a:off x="4431500" y="6690851"/>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a:defRPr/>
            </a:pPr>
            <a:endParaRPr lang="en-US" dirty="0"/>
          </a:p>
        </p:txBody>
      </p:sp>
      <p:sp>
        <p:nvSpPr>
          <p:cNvPr id="8" name="Oval 7"/>
          <p:cNvSpPr/>
          <p:nvPr/>
        </p:nvSpPr>
        <p:spPr>
          <a:xfrm>
            <a:off x="4431507" y="6690858"/>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23" tIns="45711" rIns="91423" bIns="45711" anchor="ctr"/>
          <a:lstStyle/>
          <a:p>
            <a:pPr algn="ctr">
              <a:defRPr/>
            </a:pPr>
            <a:endParaRPr lang="en-US" dirty="0"/>
          </a:p>
        </p:txBody>
      </p:sp>
      <p:sp>
        <p:nvSpPr>
          <p:cNvPr id="10" name="Oval 9"/>
          <p:cNvSpPr/>
          <p:nvPr userDrawn="1"/>
        </p:nvSpPr>
        <p:spPr>
          <a:xfrm>
            <a:off x="4431514" y="6690864"/>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01" tIns="45699" rIns="91401" bIns="45699" anchor="ctr"/>
          <a:lstStyle/>
          <a:p>
            <a:pPr algn="ctr">
              <a:defRPr/>
            </a:pPr>
            <a:endParaRPr lang="en-US" dirty="0"/>
          </a:p>
        </p:txBody>
      </p:sp>
    </p:spTree>
    <p:extLst>
      <p:ext uri="{BB962C8B-B14F-4D97-AF65-F5344CB8AC3E}">
        <p14:creationId xmlns:p14="http://schemas.microsoft.com/office/powerpoint/2010/main" val="7916989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1704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2"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2"/>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0" y="1542416"/>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387" y="5095875"/>
            <a:ext cx="3345179" cy="3133725"/>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622" tIns="65310" rIns="130622" bIns="65310"/>
          <a:lstStyle/>
          <a:p>
            <a:pPr eaLnBrk="0" hangingPunct="0">
              <a:defRPr/>
            </a:pPr>
            <a:endParaRPr lang="en-US">
              <a:latin typeface="Helvetica" pitchFamily="-65" charset="0"/>
              <a:ea typeface="+mn-ea"/>
              <a:cs typeface="+mn-cs"/>
            </a:endParaRPr>
          </a:p>
        </p:txBody>
      </p:sp>
      <p:sp>
        <p:nvSpPr>
          <p:cNvPr id="19" name="Rectangle 18"/>
          <p:cNvSpPr/>
          <p:nvPr/>
        </p:nvSpPr>
        <p:spPr>
          <a:xfrm>
            <a:off x="891447" y="186665"/>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21" name="Rectangle 20"/>
          <p:cNvSpPr/>
          <p:nvPr/>
        </p:nvSpPr>
        <p:spPr>
          <a:xfrm flipH="1">
            <a:off x="657867"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22" name="Rectangle 21"/>
          <p:cNvSpPr/>
          <p:nvPr/>
        </p:nvSpPr>
        <p:spPr>
          <a:xfrm flipH="1">
            <a:off x="716282"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sp>
        <p:nvSpPr>
          <p:cNvPr id="23" name="Rectangle 22"/>
          <p:cNvSpPr/>
          <p:nvPr/>
        </p:nvSpPr>
        <p:spPr>
          <a:xfrm flipH="1">
            <a:off x="762002"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3" name="Text Placeholder 2"/>
          <p:cNvSpPr>
            <a:spLocks noGrp="1"/>
          </p:cNvSpPr>
          <p:nvPr>
            <p:ph type="body" idx="1"/>
          </p:nvPr>
        </p:nvSpPr>
        <p:spPr>
          <a:xfrm>
            <a:off x="1131043" y="1622008"/>
            <a:ext cx="9148877" cy="1172982"/>
          </a:xfrm>
          <a:prstGeom prst="rect">
            <a:avLst/>
          </a:prstGeom>
        </p:spPr>
        <p:txBody>
          <a:bodyPr lIns="117560" bIns="0"/>
          <a:lstStyle>
            <a:lvl1pPr marL="78373" indent="0">
              <a:buNone/>
              <a:defRPr sz="2900">
                <a:solidFill>
                  <a:schemeClr val="tx1">
                    <a:tint val="75000"/>
                  </a:schemeClr>
                </a:solidFill>
              </a:defRPr>
            </a:lvl1pPr>
            <a:lvl2pPr>
              <a:buNone/>
              <a:defRPr sz="2600">
                <a:solidFill>
                  <a:schemeClr val="tx1">
                    <a:tint val="75000"/>
                  </a:schemeClr>
                </a:solidFill>
              </a:defRPr>
            </a:lvl2pPr>
            <a:lvl3pPr>
              <a:buNone/>
              <a:defRPr sz="22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990600" y="150963"/>
            <a:ext cx="13050317" cy="932688"/>
          </a:xfrm>
        </p:spPr>
        <p:txBody>
          <a:bodyPr tIns="91435"/>
          <a:lstStyle>
            <a:lvl1pPr algn="l">
              <a:buNone/>
              <a:defRPr sz="5400" b="0" cap="none" spc="-214" baseline="0"/>
            </a:lvl1pPr>
          </a:lstStyle>
          <a:p>
            <a:r>
              <a:rPr lang="en-US" smtClean="0"/>
              <a:t>Click to edit Master title style</a:t>
            </a:r>
            <a:endParaRPr lang="en-US"/>
          </a:p>
        </p:txBody>
      </p:sp>
    </p:spTree>
    <p:extLst>
      <p:ext uri="{BB962C8B-B14F-4D97-AF65-F5344CB8AC3E}">
        <p14:creationId xmlns:p14="http://schemas.microsoft.com/office/powerpoint/2010/main" val="49877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2"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sp>
        <p:nvSpPr>
          <p:cNvPr id="8" name="Rectangle 7"/>
          <p:cNvSpPr/>
          <p:nvPr/>
        </p:nvSpPr>
        <p:spPr>
          <a:xfrm>
            <a:off x="139707"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10" name="Rectangle 9"/>
          <p:cNvSpPr/>
          <p:nvPr/>
        </p:nvSpPr>
        <p:spPr>
          <a:xfrm>
            <a:off x="45722"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sp>
        <p:nvSpPr>
          <p:cNvPr id="11" name="Rectangle 10"/>
          <p:cNvSpPr/>
          <p:nvPr/>
        </p:nvSpPr>
        <p:spPr>
          <a:xfrm>
            <a:off x="2"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12" name="Rectangle 11"/>
          <p:cNvSpPr/>
          <p:nvPr/>
        </p:nvSpPr>
        <p:spPr>
          <a:xfrm flipH="1">
            <a:off x="238762"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sp>
        <p:nvSpPr>
          <p:cNvPr id="15" name="Rectangle 14"/>
          <p:cNvSpPr/>
          <p:nvPr/>
        </p:nvSpPr>
        <p:spPr>
          <a:xfrm flipH="1">
            <a:off x="408947"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16" name="Rectangle 15"/>
          <p:cNvSpPr/>
          <p:nvPr/>
        </p:nvSpPr>
        <p:spPr>
          <a:xfrm>
            <a:off x="447046"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dirty="0"/>
          </a:p>
        </p:txBody>
      </p:sp>
      <p:sp>
        <p:nvSpPr>
          <p:cNvPr id="2" name="Title 1"/>
          <p:cNvSpPr>
            <a:spLocks noGrp="1"/>
          </p:cNvSpPr>
          <p:nvPr>
            <p:ph type="title"/>
          </p:nvPr>
        </p:nvSpPr>
        <p:spPr>
          <a:xfrm>
            <a:off x="807718" y="614477"/>
            <a:ext cx="12435840" cy="1097280"/>
          </a:xfrm>
        </p:spPr>
        <p:txBody>
          <a:bodyPr/>
          <a:lstStyle>
            <a:lvl1pPr>
              <a:defRPr sz="58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a:prstGeom prst="rect">
            <a:avLst/>
          </a:prstGeom>
        </p:spPr>
        <p:txBody>
          <a:bodyPr anchor="ctr"/>
          <a:lstStyle>
            <a:lvl1pPr marL="104498" indent="0" algn="l">
              <a:buNone/>
              <a:defRPr sz="3400" b="1">
                <a:solidFill>
                  <a:schemeClr val="accent2"/>
                </a:solidFill>
              </a:defRPr>
            </a:lvl1pPr>
            <a:lvl2pPr>
              <a:buNone/>
              <a:defRPr sz="2900" b="1"/>
            </a:lvl2pPr>
            <a:lvl3pPr>
              <a:buNone/>
              <a:defRPr sz="2600" b="1"/>
            </a:lvl3pPr>
            <a:lvl4pPr>
              <a:buNone/>
              <a:defRPr sz="2200" b="1"/>
            </a:lvl4pPr>
            <a:lvl5pPr>
              <a:buNone/>
              <a:defRPr sz="2200" b="1"/>
            </a:lvl5pPr>
          </a:lstStyle>
          <a:p>
            <a:pPr lvl="0"/>
            <a:r>
              <a:rPr lang="en-US" smtClean="0"/>
              <a:t>Click to edit Master text styles</a:t>
            </a:r>
          </a:p>
        </p:txBody>
      </p:sp>
      <p:sp>
        <p:nvSpPr>
          <p:cNvPr id="4" name="Text Placeholder 3"/>
          <p:cNvSpPr>
            <a:spLocks noGrp="1"/>
          </p:cNvSpPr>
          <p:nvPr>
            <p:ph type="body" sz="half" idx="3"/>
          </p:nvPr>
        </p:nvSpPr>
        <p:spPr>
          <a:xfrm>
            <a:off x="7432042" y="2171701"/>
            <a:ext cx="6466840" cy="767714"/>
          </a:xfrm>
          <a:prstGeom prst="rect">
            <a:avLst/>
          </a:prstGeom>
        </p:spPr>
        <p:txBody>
          <a:bodyPr anchor="ctr"/>
          <a:lstStyle>
            <a:lvl1pPr marL="104498" indent="0">
              <a:buNone/>
              <a:defRPr sz="3400" b="1">
                <a:solidFill>
                  <a:schemeClr val="accent2"/>
                </a:solidFill>
              </a:defRPr>
            </a:lvl1pPr>
            <a:lvl2pPr>
              <a:buNone/>
              <a:defRPr sz="2900" b="1"/>
            </a:lvl2pPr>
            <a:lvl3pPr>
              <a:buNone/>
              <a:defRPr sz="2600" b="1"/>
            </a:lvl3pPr>
            <a:lvl4pPr>
              <a:buNone/>
              <a:defRPr sz="2200" b="1"/>
            </a:lvl4pPr>
            <a:lvl5pPr>
              <a:buNone/>
              <a:defRPr sz="22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a:prstGeom prst="rect">
            <a:avLst/>
          </a:prstGeom>
        </p:spPr>
        <p:txBody>
          <a:bodyPr/>
          <a:lstStyle>
            <a:lvl1pPr>
              <a:defRPr sz="3400"/>
            </a:lvl1pPr>
            <a:lvl2pPr>
              <a:defRPr sz="2900"/>
            </a:lvl2pPr>
            <a:lvl3pPr>
              <a:defRPr sz="26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2" y="2950845"/>
            <a:ext cx="6466840" cy="4751222"/>
          </a:xfrm>
          <a:prstGeom prst="rect">
            <a:avLst/>
          </a:prstGeom>
        </p:spPr>
        <p:txBody>
          <a:bodyPr/>
          <a:lstStyle>
            <a:lvl1pPr>
              <a:defRPr sz="3400"/>
            </a:lvl1pPr>
            <a:lvl2pPr>
              <a:defRPr sz="2900"/>
            </a:lvl2pPr>
            <a:lvl3pPr>
              <a:defRPr sz="26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Footer Placeholder 7"/>
          <p:cNvSpPr>
            <a:spLocks noGrp="1"/>
          </p:cNvSpPr>
          <p:nvPr>
            <p:ph type="ftr" sz="quarter" idx="11"/>
          </p:nvPr>
        </p:nvSpPr>
        <p:spPr>
          <a:xfrm>
            <a:off x="1463040" y="7700011"/>
            <a:ext cx="8900160" cy="438150"/>
          </a:xfrm>
          <a:prstGeom prst="rect">
            <a:avLst/>
          </a:prstGeom>
        </p:spPr>
        <p:txBody>
          <a:bodyPr vert="horz" wrap="square" lIns="130622" tIns="65310" rIns="130622" bIns="65310" numCol="1" anchor="t" anchorCtr="0" compatLnSpc="1">
            <a:prstTxWarp prst="textNoShape">
              <a:avLst/>
            </a:prstTxWarp>
          </a:bodyPr>
          <a:lstStyle>
            <a:lvl1pPr eaLnBrk="0" hangingPunct="0">
              <a:defRPr>
                <a:latin typeface="Helvetica" charset="0"/>
                <a:ea typeface="+mn-ea"/>
                <a:cs typeface="+mn-cs"/>
              </a:defRPr>
            </a:lvl1pPr>
          </a:lstStyle>
          <a:p>
            <a:pPr>
              <a:defRPr/>
            </a:pPr>
            <a:r>
              <a:rPr lang="en-US" smtClean="0"/>
              <a:t>
              </a:t>
            </a:r>
            <a:endParaRPr lang="en-US"/>
          </a:p>
        </p:txBody>
      </p:sp>
    </p:spTree>
    <p:extLst>
      <p:ext uri="{BB962C8B-B14F-4D97-AF65-F5344CB8AC3E}">
        <p14:creationId xmlns:p14="http://schemas.microsoft.com/office/powerpoint/2010/main" val="125517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800" cap="none" baseline="0"/>
            </a:lvl1pPr>
          </a:lstStyle>
          <a:p>
            <a:r>
              <a:rPr lang="en-US" smtClean="0"/>
              <a:t>Click to edit Master title style</a:t>
            </a:r>
            <a:endParaRPr lang="en-US"/>
          </a:p>
        </p:txBody>
      </p:sp>
      <p:sp>
        <p:nvSpPr>
          <p:cNvPr id="4" name="Footer Placeholder 3"/>
          <p:cNvSpPr>
            <a:spLocks noGrp="1"/>
          </p:cNvSpPr>
          <p:nvPr>
            <p:ph type="ftr" sz="quarter" idx="11"/>
          </p:nvPr>
        </p:nvSpPr>
        <p:spPr>
          <a:xfrm>
            <a:off x="1463040" y="7700011"/>
            <a:ext cx="8900160" cy="438150"/>
          </a:xfrm>
          <a:prstGeom prst="rect">
            <a:avLst/>
          </a:prstGeom>
        </p:spPr>
        <p:txBody>
          <a:bodyPr vert="horz" wrap="square" lIns="130622" tIns="65310" rIns="130622" bIns="65310" numCol="1" anchor="t" anchorCtr="0" compatLnSpc="1">
            <a:prstTxWarp prst="textNoShape">
              <a:avLst/>
            </a:prstTxWarp>
          </a:bodyPr>
          <a:lstStyle>
            <a:lvl1pPr eaLnBrk="0" hangingPunct="0">
              <a:defRPr>
                <a:latin typeface="Helvetica" charset="0"/>
                <a:ea typeface="+mn-ea"/>
                <a:cs typeface="+mn-cs"/>
              </a:defRPr>
            </a:lvl1pPr>
          </a:lstStyle>
          <a:p>
            <a:pPr>
              <a:defRPr/>
            </a:pPr>
            <a:r>
              <a:rPr lang="en-US" smtClean="0"/>
              <a:t>
              </a:t>
            </a:r>
            <a:endParaRPr lang="en-US"/>
          </a:p>
        </p:txBody>
      </p:sp>
    </p:spTree>
    <p:extLst>
      <p:ext uri="{BB962C8B-B14F-4D97-AF65-F5344CB8AC3E}">
        <p14:creationId xmlns:p14="http://schemas.microsoft.com/office/powerpoint/2010/main" val="52487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5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59"/>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a:prstGeom prst="rect">
            <a:avLst/>
          </a:prstGeom>
        </p:spPr>
        <p:txBody>
          <a:bodyPr/>
          <a:lstStyle>
            <a:lvl1pPr marL="78373" indent="0">
              <a:buNone/>
              <a:defRPr sz="2600"/>
            </a:lvl1pPr>
            <a:lvl2pPr>
              <a:buNone/>
              <a:defRPr sz="1800"/>
            </a:lvl2pPr>
            <a:lvl3pPr>
              <a:buNone/>
              <a:defRPr sz="1400"/>
            </a:lvl3pPr>
            <a:lvl4pPr>
              <a:buNone/>
              <a:defRPr sz="1300"/>
            </a:lvl4pPr>
            <a:lvl5pPr>
              <a:buNone/>
              <a:defRPr sz="1300"/>
            </a:lvl5pPr>
          </a:lstStyle>
          <a:p>
            <a:pPr lvl="0"/>
            <a:r>
              <a:rPr lang="en-US" smtClean="0"/>
              <a:t>Click to edit Master text styles</a:t>
            </a:r>
          </a:p>
        </p:txBody>
      </p:sp>
      <p:sp>
        <p:nvSpPr>
          <p:cNvPr id="5" name="Date Placeholder 4"/>
          <p:cNvSpPr>
            <a:spLocks noGrp="1"/>
          </p:cNvSpPr>
          <p:nvPr>
            <p:ph type="dt" sz="half" idx="10"/>
          </p:nvPr>
        </p:nvSpPr>
        <p:spPr>
          <a:xfrm>
            <a:off x="10363200" y="7700011"/>
            <a:ext cx="341376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endParaRPr lang="en-US"/>
          </a:p>
        </p:txBody>
      </p:sp>
      <p:sp>
        <p:nvSpPr>
          <p:cNvPr id="6" name="Footer Placeholder 5"/>
          <p:cNvSpPr>
            <a:spLocks noGrp="1"/>
          </p:cNvSpPr>
          <p:nvPr>
            <p:ph type="ftr" sz="quarter" idx="11"/>
          </p:nvPr>
        </p:nvSpPr>
        <p:spPr>
          <a:xfrm>
            <a:off x="1463040" y="7700011"/>
            <a:ext cx="8900160" cy="438150"/>
          </a:xfrm>
          <a:prstGeom prst="rect">
            <a:avLst/>
          </a:prstGeom>
        </p:spPr>
        <p:txBody>
          <a:bodyPr vert="horz" wrap="square" lIns="130622" tIns="65310" rIns="130622" bIns="65310" numCol="1" anchor="t" anchorCtr="0" compatLnSpc="1">
            <a:prstTxWarp prst="textNoShape">
              <a:avLst/>
            </a:prstTxWarp>
          </a:bodyPr>
          <a:lstStyle>
            <a:lvl1pPr eaLnBrk="0" hangingPunct="0">
              <a:defRPr>
                <a:latin typeface="Helvetica" charset="0"/>
                <a:ea typeface="+mn-ea"/>
                <a:cs typeface="+mn-cs"/>
              </a:defRPr>
            </a:lvl1pPr>
          </a:lstStyle>
          <a:p>
            <a:pPr>
              <a:defRPr/>
            </a:pPr>
            <a:r>
              <a:rPr lang="en-US" smtClean="0"/>
              <a:t>
              </a:t>
            </a:r>
            <a:endParaRPr lang="en-US"/>
          </a:p>
        </p:txBody>
      </p:sp>
      <p:sp>
        <p:nvSpPr>
          <p:cNvPr id="7" name="Slide Number Placeholder 6"/>
          <p:cNvSpPr>
            <a:spLocks noGrp="1"/>
          </p:cNvSpPr>
          <p:nvPr>
            <p:ph type="sldNum" sz="quarter" idx="12"/>
          </p:nvPr>
        </p:nvSpPr>
        <p:spPr>
          <a:xfrm>
            <a:off x="13776960" y="7700011"/>
            <a:ext cx="73152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fld id="{B8AF6942-B8F4-354B-A96C-556E4724AB47}" type="slidenum">
              <a:rPr lang="uk-UA" smtClean="0"/>
              <a:pPr>
                <a:defRPr/>
              </a:pPr>
              <a:t>‹#›</a:t>
            </a:fld>
            <a:endParaRPr lang="uk-UA"/>
          </a:p>
        </p:txBody>
      </p:sp>
    </p:spTree>
    <p:extLst>
      <p:ext uri="{BB962C8B-B14F-4D97-AF65-F5344CB8AC3E}">
        <p14:creationId xmlns:p14="http://schemas.microsoft.com/office/powerpoint/2010/main" val="1572276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0" rIns="130622" bIns="65310" anchor="ctr"/>
          <a:lstStyle/>
          <a:p>
            <a:pPr algn="ctr">
              <a:defRPr/>
            </a:pPr>
            <a:endParaRPr lang="en-US"/>
          </a:p>
        </p:txBody>
      </p:sp>
      <p:grpSp>
        <p:nvGrpSpPr>
          <p:cNvPr id="7" name="Group 20"/>
          <p:cNvGrpSpPr>
            <a:grpSpLocks/>
          </p:cNvGrpSpPr>
          <p:nvPr/>
        </p:nvGrpSpPr>
        <p:grpSpPr bwMode="auto">
          <a:xfrm rot="5400000">
            <a:off x="13650914" y="1437327"/>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07"/>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495" y="1744030"/>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04"/>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39"/>
            <a:ext cx="14045184" cy="5952173"/>
          </a:xfrm>
          <a:prstGeom prst="rect">
            <a:avLst/>
          </a:prstGeom>
          <a:solidFill>
            <a:schemeClr val="bg2"/>
          </a:solidFill>
        </p:spPr>
        <p:txBody>
          <a:bodyPr>
            <a:normAutofit/>
          </a:bodyPr>
          <a:lstStyle>
            <a:lvl1pPr marL="0" indent="0">
              <a:buNone/>
              <a:defRPr sz="4600"/>
            </a:lvl1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bwMode="grayWhite">
          <a:xfrm>
            <a:off x="1463040" y="1380173"/>
            <a:ext cx="10972800" cy="822960"/>
          </a:xfrm>
          <a:prstGeom prst="rect">
            <a:avLst/>
          </a:prstGeom>
        </p:spPr>
        <p:txBody>
          <a:bodyPr/>
          <a:lstStyle>
            <a:lvl1pPr marL="39187" indent="0">
              <a:spcBef>
                <a:spcPts val="0"/>
              </a:spcBef>
              <a:buNone/>
              <a:defRPr sz="2100">
                <a:solidFill>
                  <a:srgbClr val="FFFFFF"/>
                </a:solidFill>
              </a:defRPr>
            </a:lvl1pPr>
            <a:lvl2pPr>
              <a:defRPr sz="1800"/>
            </a:lvl2pPr>
            <a:lvl3pPr>
              <a:defRPr sz="1400"/>
            </a:lvl3pPr>
            <a:lvl4pPr>
              <a:defRPr sz="1300"/>
            </a:lvl4pPr>
            <a:lvl5pPr>
              <a:defRPr sz="1300"/>
            </a:lvl5pPr>
          </a:lstStyle>
          <a:p>
            <a:pPr lvl="0"/>
            <a:r>
              <a:rPr lang="en-US" smtClean="0"/>
              <a:t>Click to edit Master text styles</a:t>
            </a:r>
          </a:p>
        </p:txBody>
      </p:sp>
      <p:sp>
        <p:nvSpPr>
          <p:cNvPr id="20" name="Footer Placeholder 5"/>
          <p:cNvSpPr>
            <a:spLocks noGrp="1"/>
          </p:cNvSpPr>
          <p:nvPr>
            <p:ph type="ftr" sz="quarter" idx="11"/>
          </p:nvPr>
        </p:nvSpPr>
        <p:spPr>
          <a:xfrm>
            <a:off x="1463040" y="66675"/>
            <a:ext cx="8900160" cy="438150"/>
          </a:xfrm>
          <a:prstGeom prst="rect">
            <a:avLst/>
          </a:prstGeom>
        </p:spPr>
        <p:txBody>
          <a:bodyPr vert="horz" wrap="square" lIns="130622" tIns="65310" rIns="130622" bIns="65310" numCol="1" anchor="t" anchorCtr="0" compatLnSpc="1">
            <a:prstTxWarp prst="textNoShape">
              <a:avLst/>
            </a:prstTxWarp>
          </a:bodyPr>
          <a:lstStyle>
            <a:lvl1pPr eaLnBrk="0" hangingPunct="0">
              <a:defRPr>
                <a:latin typeface="Helvetica" charset="0"/>
                <a:ea typeface="+mn-ea"/>
                <a:cs typeface="+mn-cs"/>
              </a:defRPr>
            </a:lvl1pPr>
          </a:lstStyle>
          <a:p>
            <a:pPr>
              <a:defRPr/>
            </a:pPr>
            <a:r>
              <a:rPr lang="en-US" smtClean="0"/>
              <a:t>
              </a:t>
            </a:r>
            <a:endParaRPr lang="en-US"/>
          </a:p>
        </p:txBody>
      </p:sp>
      <p:sp>
        <p:nvSpPr>
          <p:cNvPr id="21" name="Slide Number Placeholder 6"/>
          <p:cNvSpPr>
            <a:spLocks noGrp="1"/>
          </p:cNvSpPr>
          <p:nvPr>
            <p:ph type="sldNum" sz="quarter" idx="12"/>
          </p:nvPr>
        </p:nvSpPr>
        <p:spPr>
          <a:xfrm>
            <a:off x="13776960" y="66675"/>
            <a:ext cx="731520" cy="438150"/>
          </a:xfrm>
          <a:prstGeom prst="rect">
            <a:avLst/>
          </a:prstGeom>
        </p:spPr>
        <p:txBody>
          <a:bodyPr lIns="130622" tIns="65310" rIns="130622" bIns="65310"/>
          <a:lstStyle>
            <a:lvl1pPr eaLnBrk="0" hangingPunct="0">
              <a:defRPr>
                <a:latin typeface="Helvetica" pitchFamily="-65" charset="0"/>
                <a:ea typeface="+mn-ea"/>
                <a:cs typeface="+mn-cs"/>
              </a:defRPr>
            </a:lvl1pPr>
          </a:lstStyle>
          <a:p>
            <a:pPr>
              <a:defRPr/>
            </a:pPr>
            <a:fld id="{8D3BF5FA-FF66-834A-BD9A-8378E92300C5}" type="slidenum">
              <a:rPr lang="uk-UA" smtClean="0"/>
              <a:pPr>
                <a:defRPr/>
              </a:pPr>
              <a:t>‹#›</a:t>
            </a:fld>
            <a:endParaRPr lang="uk-UA" dirty="0"/>
          </a:p>
        </p:txBody>
      </p:sp>
    </p:spTree>
    <p:extLst>
      <p:ext uri="{BB962C8B-B14F-4D97-AF65-F5344CB8AC3E}">
        <p14:creationId xmlns:p14="http://schemas.microsoft.com/office/powerpoint/2010/main" val="26945530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88109" y="237043"/>
            <a:ext cx="13060680" cy="914400"/>
          </a:xfrm>
          <a:prstGeom prst="rect">
            <a:avLst/>
          </a:prstGeom>
        </p:spPr>
        <p:txBody>
          <a:bodyPr vert="horz" lIns="130622" tIns="65310" rIns="130622" bIns="65310" anchor="t">
            <a:noAutofit/>
          </a:bodyPr>
          <a:lstStyle/>
          <a:p>
            <a:r>
              <a:rPr lang="en-US" smtClean="0"/>
              <a:t>Click to edit Master title style</a:t>
            </a:r>
            <a:endParaRPr lang="en-US" dirty="0"/>
          </a:p>
        </p:txBody>
      </p:sp>
      <p:sp>
        <p:nvSpPr>
          <p:cNvPr id="18" name="Rectangle 10"/>
          <p:cNvSpPr>
            <a:spLocks noChangeArrowheads="1"/>
          </p:cNvSpPr>
          <p:nvPr/>
        </p:nvSpPr>
        <p:spPr bwMode="auto">
          <a:xfrm>
            <a:off x="3657600" y="7894713"/>
            <a:ext cx="10972800" cy="350278"/>
          </a:xfrm>
          <a:prstGeom prst="rect">
            <a:avLst/>
          </a:prstGeom>
          <a:noFill/>
          <a:ln w="12700">
            <a:noFill/>
            <a:miter lim="800000"/>
            <a:headEnd/>
            <a:tailEnd/>
          </a:ln>
          <a:effectLst/>
        </p:spPr>
        <p:txBody>
          <a:bodyPr wrap="square" lIns="90710" tIns="36285" rIns="90710" bIns="36285">
            <a:prstTxWarp prst="textNoShape">
              <a:avLst/>
            </a:prstTxWarp>
            <a:spAutoFit/>
          </a:bodyPr>
          <a:lstStyle/>
          <a:p>
            <a:pPr algn="ctr" eaLnBrk="0" hangingPunct="0">
              <a:defRPr/>
            </a:pPr>
            <a:r>
              <a:rPr lang="en-US" sz="1800" b="0" i="0" dirty="0">
                <a:solidFill>
                  <a:schemeClr val="tx1"/>
                </a:solidFill>
                <a:latin typeface="18 VAG Rounded Light   02390" charset="0"/>
                <a:ea typeface="18 VAG Rounded Light   02390" charset="0"/>
                <a:cs typeface="18 VAG Rounded Light   02390" charset="0"/>
              </a:rPr>
              <a:t>UC Berkeley “The Beauty and Joy of Computing” </a:t>
            </a:r>
            <a:r>
              <a:rPr lang="en-US" sz="1800" b="0" i="0" dirty="0">
                <a:solidFill>
                  <a:srgbClr val="FFFF00"/>
                </a:solidFill>
                <a:latin typeface="18 VAG Rounded Light   02390" charset="0"/>
                <a:ea typeface="18 VAG Rounded Light   02390" charset="0"/>
                <a:cs typeface="18 VAG Rounded Light   02390" charset="0"/>
              </a:rPr>
              <a:t>: </a:t>
            </a:r>
            <a:r>
              <a:rPr lang="en-US" sz="1800" b="0" i="0" dirty="0" smtClean="0">
                <a:solidFill>
                  <a:srgbClr val="FFFF00"/>
                </a:solidFill>
                <a:latin typeface="18 VAG Rounded Light   02390" charset="0"/>
                <a:ea typeface="18 VAG Rounded Light   02390" charset="0"/>
                <a:cs typeface="18 VAG Rounded Light   02390" charset="0"/>
              </a:rPr>
              <a:t>Social Implications</a:t>
            </a:r>
            <a:r>
              <a:rPr lang="en-US" sz="1800" b="0" i="0" baseline="0" dirty="0" smtClean="0">
                <a:solidFill>
                  <a:srgbClr val="FFFF00"/>
                </a:solidFill>
                <a:latin typeface="18 VAG Rounded Light   02390" charset="0"/>
                <a:ea typeface="18 VAG Rounded Light   02390" charset="0"/>
                <a:cs typeface="18 VAG Rounded Light   02390" charset="0"/>
              </a:rPr>
              <a:t> I </a:t>
            </a:r>
            <a:r>
              <a:rPr lang="en-US" sz="1800" b="0" i="0" dirty="0" smtClean="0">
                <a:solidFill>
                  <a:schemeClr val="tx1"/>
                </a:solidFill>
                <a:latin typeface="18 VAG Rounded Light   02390" charset="0"/>
                <a:ea typeface="18 VAG Rounded Light   02390" charset="0"/>
                <a:cs typeface="18 VAG Rounded Light   02390" charset="0"/>
              </a:rPr>
              <a:t>(</a:t>
            </a:r>
            <a:fld id="{F6F39CF2-87E7-FF4A-9C8E-A745CB692DE9}" type="slidenum">
              <a:rPr lang="en-US" sz="1800" b="0" i="0" smtClean="0">
                <a:solidFill>
                  <a:schemeClr val="tx1"/>
                </a:solidFill>
                <a:latin typeface="18 VAG Rounded Light   02390" charset="0"/>
                <a:ea typeface="18 VAG Rounded Light   02390" charset="0"/>
                <a:cs typeface="18 VAG Rounded Light   02390" charset="0"/>
              </a:rPr>
              <a:pPr algn="ctr" eaLnBrk="0" hangingPunct="0">
                <a:defRPr/>
              </a:pPr>
              <a:t>‹#›</a:t>
            </a:fld>
            <a:r>
              <a:rPr lang="en-US" sz="1800" b="0" i="0" dirty="0" smtClean="0">
                <a:solidFill>
                  <a:schemeClr val="tx1"/>
                </a:solidFill>
                <a:latin typeface="18 VAG Rounded Light   02390" charset="0"/>
                <a:ea typeface="18 VAG Rounded Light   02390" charset="0"/>
                <a:cs typeface="18 VAG Rounded Light   02390" charset="0"/>
              </a:rPr>
              <a:t>)</a:t>
            </a:r>
            <a:endParaRPr lang="en-US" sz="1800" b="0" i="0" dirty="0">
              <a:solidFill>
                <a:schemeClr val="tx1"/>
              </a:solidFill>
              <a:latin typeface="18 VAG Rounded Light   02390" charset="0"/>
              <a:ea typeface="18 VAG Rounded Light   02390" charset="0"/>
              <a:cs typeface="18 VAG Rounded Light   02390" charset="0"/>
            </a:endParaRPr>
          </a:p>
        </p:txBody>
      </p:sp>
      <p:cxnSp>
        <p:nvCxnSpPr>
          <p:cNvPr id="13" name="Straight Connector 12"/>
          <p:cNvCxnSpPr/>
          <p:nvPr/>
        </p:nvCxnSpPr>
        <p:spPr>
          <a:xfrm flipV="1">
            <a:off x="883396" y="1184376"/>
            <a:ext cx="13030200" cy="0"/>
          </a:xfrm>
          <a:prstGeom prst="line">
            <a:avLst/>
          </a:prstGeom>
          <a:ln>
            <a:solidFill>
              <a:schemeClr val="tx2"/>
            </a:solidFill>
          </a:ln>
          <a:effectLst>
            <a:glow rad="76200">
              <a:schemeClr val="tx2">
                <a:alpha val="60000"/>
              </a:schemeClr>
            </a:glow>
          </a:effectLst>
        </p:spPr>
        <p:style>
          <a:lnRef idx="2">
            <a:schemeClr val="accent1"/>
          </a:lnRef>
          <a:fillRef idx="0">
            <a:schemeClr val="accent1"/>
          </a:fillRef>
          <a:effectRef idx="1">
            <a:schemeClr val="accent1"/>
          </a:effectRef>
          <a:fontRef idx="minor">
            <a:schemeClr val="tx1"/>
          </a:fontRef>
        </p:style>
      </p:cxnSp>
      <p:pic>
        <p:nvPicPr>
          <p:cNvPr id="1031" name="Picture 25" descr="Seal"/>
          <p:cNvPicPr>
            <a:picLocks noChangeAspect="1" noChangeArrowheads="1"/>
          </p:cNvPicPr>
          <p:nvPr/>
        </p:nvPicPr>
        <p:blipFill>
          <a:blip r:embed="rId19"/>
          <a:srcRect/>
          <a:stretch>
            <a:fillRect/>
          </a:stretch>
        </p:blipFill>
        <p:spPr bwMode="auto">
          <a:xfrm>
            <a:off x="3733800" y="7391400"/>
            <a:ext cx="731520" cy="731520"/>
          </a:xfrm>
          <a:prstGeom prst="rect">
            <a:avLst/>
          </a:prstGeom>
          <a:noFill/>
          <a:ln w="9525">
            <a:noFill/>
            <a:miter lim="800000"/>
            <a:headEnd/>
            <a:tailEnd/>
          </a:ln>
        </p:spPr>
      </p:pic>
      <p:pic>
        <p:nvPicPr>
          <p:cNvPr id="1032" name="Picture 8"/>
          <p:cNvPicPr>
            <a:picLocks noChangeAspect="1"/>
          </p:cNvPicPr>
          <p:nvPr/>
        </p:nvPicPr>
        <p:blipFill>
          <a:blip r:embed="rId20"/>
          <a:srcRect/>
          <a:stretch>
            <a:fillRect/>
          </a:stretch>
        </p:blipFill>
        <p:spPr bwMode="auto">
          <a:xfrm>
            <a:off x="13198361" y="7757162"/>
            <a:ext cx="1432043" cy="472440"/>
          </a:xfrm>
          <a:prstGeom prst="rect">
            <a:avLst/>
          </a:prstGeom>
          <a:noFill/>
          <a:ln w="9525">
            <a:noFill/>
            <a:miter lim="800000"/>
            <a:headEnd/>
            <a:tailEnd/>
          </a:ln>
        </p:spPr>
      </p:pic>
      <p:pic>
        <p:nvPicPr>
          <p:cNvPr id="1033" name="Picture 9"/>
          <p:cNvPicPr>
            <a:picLocks noChangeAspect="1"/>
          </p:cNvPicPr>
          <p:nvPr/>
        </p:nvPicPr>
        <p:blipFill>
          <a:blip r:embed="rId21"/>
          <a:srcRect/>
          <a:stretch>
            <a:fillRect/>
          </a:stretch>
        </p:blipFill>
        <p:spPr bwMode="auto">
          <a:xfrm>
            <a:off x="121217" y="217172"/>
            <a:ext cx="716987" cy="849630"/>
          </a:xfrm>
          <a:prstGeom prst="rect">
            <a:avLst/>
          </a:prstGeom>
          <a:noFill/>
          <a:ln w="9525">
            <a:noFill/>
            <a:miter lim="800000"/>
            <a:headEnd/>
            <a:tailEnd/>
          </a:ln>
        </p:spPr>
      </p:pic>
      <p:sp>
        <p:nvSpPr>
          <p:cNvPr id="19" name="Rectangle 11"/>
          <p:cNvSpPr>
            <a:spLocks noChangeArrowheads="1"/>
          </p:cNvSpPr>
          <p:nvPr/>
        </p:nvSpPr>
        <p:spPr bwMode="auto">
          <a:xfrm>
            <a:off x="13876552" y="7498080"/>
            <a:ext cx="753850" cy="294877"/>
          </a:xfrm>
          <a:prstGeom prst="rect">
            <a:avLst/>
          </a:prstGeom>
          <a:noFill/>
          <a:ln w="12700">
            <a:noFill/>
            <a:miter lim="800000"/>
            <a:headEnd/>
            <a:tailEnd/>
          </a:ln>
          <a:effectLst/>
        </p:spPr>
        <p:txBody>
          <a:bodyPr wrap="square" lIns="90710" tIns="36285" rIns="90710" bIns="36285">
            <a:prstTxWarp prst="textNoShape">
              <a:avLst/>
            </a:prstTxWarp>
            <a:spAutoFit/>
          </a:bodyPr>
          <a:lstStyle/>
          <a:p>
            <a:pPr algn="r" eaLnBrk="0" hangingPunct="0">
              <a:defRPr/>
            </a:pPr>
            <a:r>
              <a:rPr lang="en-US" sz="1400" b="0" i="0" dirty="0" smtClean="0">
                <a:solidFill>
                  <a:schemeClr val="tx1"/>
                </a:solidFill>
                <a:latin typeface="18 VAG Rounded Light   02390" charset="0"/>
                <a:ea typeface="18 VAG Rounded Light   02390" charset="0"/>
                <a:cs typeface="18 VAG Rounded Light   02390" charset="0"/>
              </a:rPr>
              <a:t>Ball</a:t>
            </a:r>
            <a:endParaRPr lang="en-US" sz="1400" b="0" i="0" dirty="0">
              <a:solidFill>
                <a:schemeClr val="tx1"/>
              </a:solidFill>
              <a:latin typeface="18 VAG Rounded Light   02390" charset="0"/>
              <a:ea typeface="18 VAG Rounded Light   02390" charset="0"/>
              <a:cs typeface="18 VAG Rounded Light   02390" charset="0"/>
            </a:endParaRPr>
          </a:p>
        </p:txBody>
      </p:sp>
      <p:pic>
        <p:nvPicPr>
          <p:cNvPr id="12" name="Picture 25" descr="Seal"/>
          <p:cNvPicPr>
            <a:picLocks noChangeAspect="1" noChangeArrowheads="1"/>
          </p:cNvPicPr>
          <p:nvPr/>
        </p:nvPicPr>
        <p:blipFill>
          <a:blip r:embed="rId19"/>
          <a:srcRect/>
          <a:stretch>
            <a:fillRect/>
          </a:stretch>
        </p:blipFill>
        <p:spPr bwMode="auto">
          <a:xfrm>
            <a:off x="3733800" y="7391400"/>
            <a:ext cx="731520" cy="731520"/>
          </a:xfrm>
          <a:prstGeom prst="rect">
            <a:avLst/>
          </a:prstGeom>
          <a:noFill/>
          <a:ln w="9525">
            <a:noFill/>
            <a:miter lim="800000"/>
            <a:headEnd/>
            <a:tailEnd/>
          </a:ln>
        </p:spPr>
      </p:pic>
      <p:pic>
        <p:nvPicPr>
          <p:cNvPr id="14" name="Picture 9"/>
          <p:cNvPicPr>
            <a:picLocks noChangeAspect="1"/>
          </p:cNvPicPr>
          <p:nvPr/>
        </p:nvPicPr>
        <p:blipFill>
          <a:blip r:embed="rId21"/>
          <a:srcRect/>
          <a:stretch>
            <a:fillRect/>
          </a:stretch>
        </p:blipFill>
        <p:spPr bwMode="auto">
          <a:xfrm>
            <a:off x="121224" y="217174"/>
            <a:ext cx="716987" cy="849630"/>
          </a:xfrm>
          <a:prstGeom prst="rect">
            <a:avLst/>
          </a:prstGeom>
          <a:noFill/>
          <a:ln w="9525">
            <a:noFill/>
            <a:miter lim="800000"/>
            <a:headEnd/>
            <a:tailEnd/>
          </a:ln>
        </p:spPr>
      </p:pic>
      <p:pic>
        <p:nvPicPr>
          <p:cNvPr id="15" name="Picture 9"/>
          <p:cNvPicPr>
            <a:picLocks noChangeAspect="1"/>
          </p:cNvPicPr>
          <p:nvPr userDrawn="1"/>
        </p:nvPicPr>
        <p:blipFill>
          <a:blip r:embed="rId21"/>
          <a:srcRect/>
          <a:stretch>
            <a:fillRect/>
          </a:stretch>
        </p:blipFill>
        <p:spPr bwMode="auto">
          <a:xfrm>
            <a:off x="121231" y="217174"/>
            <a:ext cx="716987" cy="849630"/>
          </a:xfrm>
          <a:prstGeom prst="rect">
            <a:avLst/>
          </a:prstGeom>
          <a:noFill/>
          <a:ln w="9525">
            <a:noFill/>
            <a:miter lim="800000"/>
            <a:headEnd/>
            <a:tailEnd/>
          </a:ln>
        </p:spPr>
      </p:pic>
      <p:pic>
        <p:nvPicPr>
          <p:cNvPr id="17" name="Picture 25" descr="Seal"/>
          <p:cNvPicPr>
            <a:picLocks noChangeAspect="1" noChangeArrowheads="1"/>
          </p:cNvPicPr>
          <p:nvPr userDrawn="1"/>
        </p:nvPicPr>
        <p:blipFill>
          <a:blip r:embed="rId19"/>
          <a:srcRect/>
          <a:stretch>
            <a:fillRect/>
          </a:stretch>
        </p:blipFill>
        <p:spPr bwMode="auto">
          <a:xfrm>
            <a:off x="3733800" y="7391400"/>
            <a:ext cx="731520" cy="731520"/>
          </a:xfrm>
          <a:prstGeom prst="rect">
            <a:avLst/>
          </a:prstGeom>
          <a:noFill/>
          <a:ln w="9525">
            <a:noFill/>
            <a:miter lim="800000"/>
            <a:headEnd/>
            <a:tailEnd/>
          </a:ln>
        </p:spPr>
      </p:pic>
      <p:pic>
        <p:nvPicPr>
          <p:cNvPr id="20" name="Picture 8"/>
          <p:cNvPicPr>
            <a:picLocks noChangeAspect="1"/>
          </p:cNvPicPr>
          <p:nvPr userDrawn="1"/>
        </p:nvPicPr>
        <p:blipFill>
          <a:blip r:embed="rId20"/>
          <a:srcRect/>
          <a:stretch>
            <a:fillRect/>
          </a:stretch>
        </p:blipFill>
        <p:spPr bwMode="auto">
          <a:xfrm>
            <a:off x="13198375" y="7757162"/>
            <a:ext cx="1432043" cy="472440"/>
          </a:xfrm>
          <a:prstGeom prst="rect">
            <a:avLst/>
          </a:prstGeom>
          <a:noFill/>
          <a:ln w="9525">
            <a:noFill/>
            <a:miter lim="800000"/>
            <a:headEnd/>
            <a:tailEnd/>
          </a:ln>
        </p:spPr>
      </p:pic>
    </p:spTree>
    <p:extLst>
      <p:ext uri="{BB962C8B-B14F-4D97-AF65-F5344CB8AC3E}">
        <p14:creationId xmlns:p14="http://schemas.microsoft.com/office/powerpoint/2010/main" val="822890675"/>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675" r:id="rId16"/>
    <p:sldLayoutId id="2147483676" r:id="rId17"/>
  </p:sldLayoutIdLst>
  <p:timing>
    <p:tnLst>
      <p:par>
        <p:cTn id="1" dur="indefinite" restart="never" nodeType="tmRoot"/>
      </p:par>
    </p:tnLst>
  </p:timing>
  <p:txStyles>
    <p:titleStyle>
      <a:lvl1pPr algn="l" rtl="0" eaLnBrk="1" fontAlgn="base" hangingPunct="1">
        <a:spcBef>
          <a:spcPct val="0"/>
        </a:spcBef>
        <a:spcAft>
          <a:spcPct val="0"/>
        </a:spcAft>
        <a:defRPr sz="5800" kern="1200" spc="-142">
          <a:solidFill>
            <a:srgbClr val="C1EEFF"/>
          </a:solidFill>
          <a:latin typeface="18 VAG Rounded Bold   07390"/>
          <a:ea typeface="ＭＳ Ｐゴシック" charset="-128"/>
          <a:cs typeface="AppleGaramond Bd"/>
        </a:defRPr>
      </a:lvl1pPr>
      <a:lvl2pPr algn="l" rtl="0" eaLnBrk="1" fontAlgn="base" hangingPunct="1">
        <a:spcBef>
          <a:spcPct val="0"/>
        </a:spcBef>
        <a:spcAft>
          <a:spcPct val="0"/>
        </a:spcAft>
        <a:defRPr sz="5800">
          <a:solidFill>
            <a:srgbClr val="C1EEFF"/>
          </a:solidFill>
          <a:latin typeface="18 VAG Rounded Bold   07390" charset="0"/>
          <a:ea typeface="ＭＳ Ｐゴシック" charset="-128"/>
          <a:cs typeface="ＭＳ Ｐゴシック" charset="-128"/>
        </a:defRPr>
      </a:lvl2pPr>
      <a:lvl3pPr algn="l" rtl="0" eaLnBrk="1" fontAlgn="base" hangingPunct="1">
        <a:spcBef>
          <a:spcPct val="0"/>
        </a:spcBef>
        <a:spcAft>
          <a:spcPct val="0"/>
        </a:spcAft>
        <a:defRPr sz="5800">
          <a:solidFill>
            <a:srgbClr val="C1EEFF"/>
          </a:solidFill>
          <a:latin typeface="18 VAG Rounded Bold   07390" charset="0"/>
          <a:ea typeface="ＭＳ Ｐゴシック" charset="-128"/>
          <a:cs typeface="ＭＳ Ｐゴシック" charset="-128"/>
        </a:defRPr>
      </a:lvl3pPr>
      <a:lvl4pPr algn="l" rtl="0" eaLnBrk="1" fontAlgn="base" hangingPunct="1">
        <a:spcBef>
          <a:spcPct val="0"/>
        </a:spcBef>
        <a:spcAft>
          <a:spcPct val="0"/>
        </a:spcAft>
        <a:defRPr sz="5800">
          <a:solidFill>
            <a:srgbClr val="C1EEFF"/>
          </a:solidFill>
          <a:latin typeface="18 VAG Rounded Bold   07390" charset="0"/>
          <a:ea typeface="ＭＳ Ｐゴシック" charset="-128"/>
          <a:cs typeface="ＭＳ Ｐゴシック" charset="-128"/>
        </a:defRPr>
      </a:lvl4pPr>
      <a:lvl5pPr algn="l" rtl="0" eaLnBrk="1" fontAlgn="base" hangingPunct="1">
        <a:spcBef>
          <a:spcPct val="0"/>
        </a:spcBef>
        <a:spcAft>
          <a:spcPct val="0"/>
        </a:spcAft>
        <a:defRPr sz="5800">
          <a:solidFill>
            <a:srgbClr val="C1EEFF"/>
          </a:solidFill>
          <a:latin typeface="18 VAG Rounded Bold   07390" charset="0"/>
          <a:ea typeface="ＭＳ Ｐゴシック" charset="-128"/>
          <a:cs typeface="ＭＳ Ｐゴシック" charset="-128"/>
        </a:defRPr>
      </a:lvl5pPr>
      <a:lvl6pPr marL="653110" algn="l" rtl="0" eaLnBrk="1" fontAlgn="base" hangingPunct="1">
        <a:spcBef>
          <a:spcPct val="0"/>
        </a:spcBef>
        <a:spcAft>
          <a:spcPct val="0"/>
        </a:spcAft>
        <a:defRPr sz="5800" b="1">
          <a:solidFill>
            <a:srgbClr val="C1EEFF"/>
          </a:solidFill>
          <a:latin typeface="Corbel" charset="0"/>
          <a:ea typeface="ＭＳ Ｐゴシック" charset="-128"/>
          <a:cs typeface="ＭＳ Ｐゴシック" charset="-128"/>
        </a:defRPr>
      </a:lvl6pPr>
      <a:lvl7pPr marL="1306221" algn="l" rtl="0" eaLnBrk="1" fontAlgn="base" hangingPunct="1">
        <a:spcBef>
          <a:spcPct val="0"/>
        </a:spcBef>
        <a:spcAft>
          <a:spcPct val="0"/>
        </a:spcAft>
        <a:defRPr sz="5800" b="1">
          <a:solidFill>
            <a:srgbClr val="C1EEFF"/>
          </a:solidFill>
          <a:latin typeface="Corbel" charset="0"/>
          <a:ea typeface="ＭＳ Ｐゴシック" charset="-128"/>
          <a:cs typeface="ＭＳ Ｐゴシック" charset="-128"/>
        </a:defRPr>
      </a:lvl7pPr>
      <a:lvl8pPr marL="1959331" algn="l" rtl="0" eaLnBrk="1" fontAlgn="base" hangingPunct="1">
        <a:spcBef>
          <a:spcPct val="0"/>
        </a:spcBef>
        <a:spcAft>
          <a:spcPct val="0"/>
        </a:spcAft>
        <a:defRPr sz="5800" b="1">
          <a:solidFill>
            <a:srgbClr val="C1EEFF"/>
          </a:solidFill>
          <a:latin typeface="Corbel" charset="0"/>
          <a:ea typeface="ＭＳ Ｐゴシック" charset="-128"/>
          <a:cs typeface="ＭＳ Ｐゴシック" charset="-128"/>
        </a:defRPr>
      </a:lvl8pPr>
      <a:lvl9pPr marL="2612442" algn="l" rtl="0" eaLnBrk="1" fontAlgn="base" hangingPunct="1">
        <a:spcBef>
          <a:spcPct val="0"/>
        </a:spcBef>
        <a:spcAft>
          <a:spcPct val="0"/>
        </a:spcAft>
        <a:defRPr sz="5800" b="1">
          <a:solidFill>
            <a:srgbClr val="C1EEFF"/>
          </a:solidFill>
          <a:latin typeface="Corbel" charset="0"/>
          <a:ea typeface="ＭＳ Ｐゴシック" charset="-128"/>
          <a:cs typeface="ＭＳ Ｐゴシック" charset="-128"/>
        </a:defRPr>
      </a:lvl9pPr>
    </p:titleStyle>
    <p:bodyStyle>
      <a:lvl1pPr marL="587346" indent="-489834" algn="l" rtl="0" eaLnBrk="1" fontAlgn="base" hangingPunct="1">
        <a:spcBef>
          <a:spcPts val="1000"/>
        </a:spcBef>
        <a:spcAft>
          <a:spcPct val="0"/>
        </a:spcAft>
        <a:buClr>
          <a:schemeClr val="tx2"/>
        </a:buClr>
        <a:buSzPct val="95000"/>
        <a:buFont typeface="Wingdings" pitchFamily="-1" charset="2"/>
        <a:buChar char=""/>
        <a:defRPr sz="4300" kern="1200">
          <a:solidFill>
            <a:schemeClr val="tx1"/>
          </a:solidFill>
          <a:latin typeface="18 VAG Rounded Bold   07390"/>
          <a:ea typeface="ＭＳ Ｐゴシック" charset="-128"/>
          <a:cs typeface="ＭＳ Ｐゴシック" charset="-128"/>
        </a:defRPr>
      </a:lvl1pPr>
      <a:lvl2pPr marL="1056770" indent="-408194" algn="l" rtl="0" eaLnBrk="1" fontAlgn="base" hangingPunct="1">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mn-cs"/>
        </a:defRPr>
      </a:lvl2pPr>
      <a:lvl3pPr marL="1421877" indent="-326555" algn="l" rtl="0" eaLnBrk="1" fontAlgn="base" hangingPunct="1">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800589" indent="-326555" algn="l" rtl="0" eaLnBrk="1" fontAlgn="base" hangingPunct="1">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5806" indent="-299342" algn="l" rtl="0" eaLnBrk="1" fontAlgn="base" hangingPunct="1">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2632" indent="-300430"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6938" indent="-261245" algn="l" rtl="0" eaLnBrk="1" latinLnBrk="0" hangingPunct="1">
        <a:spcBef>
          <a:spcPct val="20000"/>
        </a:spcBef>
        <a:buClr>
          <a:schemeClr val="accent4"/>
        </a:buClr>
        <a:buFont typeface="Wingdings 2"/>
        <a:buChar char=""/>
        <a:defRPr kumimoji="0" sz="2200" kern="1200">
          <a:solidFill>
            <a:schemeClr val="tx1"/>
          </a:solidFill>
          <a:latin typeface="+mn-lt"/>
          <a:ea typeface="+mn-ea"/>
          <a:cs typeface="+mn-cs"/>
        </a:defRPr>
      </a:lvl7pPr>
      <a:lvl8pPr marL="2991245" indent="-261245" algn="l" rtl="0" eaLnBrk="1" latinLnBrk="0" hangingPunct="1">
        <a:spcBef>
          <a:spcPct val="20000"/>
        </a:spcBef>
        <a:buClr>
          <a:schemeClr val="accent4"/>
        </a:buClr>
        <a:buFont typeface="Wingdings 2"/>
        <a:buChar char=""/>
        <a:defRPr kumimoji="0" sz="2200" kern="1200">
          <a:solidFill>
            <a:schemeClr val="tx1"/>
          </a:solidFill>
          <a:latin typeface="+mn-lt"/>
          <a:ea typeface="+mn-ea"/>
          <a:cs typeface="+mn-cs"/>
        </a:defRPr>
      </a:lvl8pPr>
      <a:lvl9pPr marL="3265550" indent="-261245" algn="l" rtl="0" eaLnBrk="1" latinLnBrk="0" hangingPunct="1">
        <a:spcBef>
          <a:spcPct val="20000"/>
        </a:spcBef>
        <a:buClr>
          <a:schemeClr val="accent4"/>
        </a:buClr>
        <a:buFont typeface="Wingdings 2"/>
        <a:buChar char=""/>
        <a:defRPr kumimoji="0" sz="22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1"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2" algn="l" rtl="0" eaLnBrk="1" latinLnBrk="0" hangingPunct="1">
        <a:defRPr kumimoji="0" kern="1200">
          <a:solidFill>
            <a:schemeClr val="tx1"/>
          </a:solidFill>
          <a:latin typeface="+mn-lt"/>
          <a:ea typeface="+mn-ea"/>
          <a:cs typeface="+mn-cs"/>
        </a:defRPr>
      </a:lvl5pPr>
      <a:lvl6pPr marL="3265550"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hyperlink" Target="youtu.be/_aIJV5aQR6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bid.berkeley.edu/files/papers/heimerl-umati-chi2012.pdf" TargetMode="External"/><Relationship Id="rId5"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6.png"/><Relationship Id="rId9" Type="http://schemas.openxmlformats.org/officeDocument/2006/relationships/hyperlink" Target="http://www.youtube.com/watch?v=NZNTgglPbUA" TargetMode="External"/><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 Id="rId3"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tiff"/><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3259687" y="140489"/>
            <a:ext cx="8290560" cy="4366167"/>
          </a:xfrm>
          <a:prstGeom prst="rect">
            <a:avLst/>
          </a:prstGeom>
          <a:noFill/>
          <a:ln w="12700">
            <a:noFill/>
            <a:miter lim="800000"/>
            <a:headEnd/>
            <a:tailEnd/>
          </a:ln>
        </p:spPr>
        <p:txBody>
          <a:bodyPr wrap="square" lIns="90671" tIns="36270" rIns="90671" bIns="36270" anchor="ctr">
            <a:prstTxWarp prst="textNoShape">
              <a:avLst/>
            </a:prstTxWarp>
            <a:spAutoFit/>
          </a:bodyPr>
          <a:lstStyle/>
          <a:p>
            <a:pPr algn="ctr" eaLnBrk="0" hangingPunct="0">
              <a:lnSpc>
                <a:spcPct val="77000"/>
              </a:lnSpc>
            </a:pPr>
            <a:r>
              <a:rPr lang="en-US" sz="5100" b="1" dirty="0">
                <a:solidFill>
                  <a:schemeClr val="tx2"/>
                </a:solidFill>
                <a:latin typeface="18 VAG Rounded Bold   07390" charset="0"/>
              </a:rPr>
              <a:t>The Beauty and Joy of Computing</a:t>
            </a:r>
            <a:r>
              <a:rPr lang="en-US" sz="4600" b="1" dirty="0">
                <a:solidFill>
                  <a:schemeClr val="tx2"/>
                </a:solidFill>
                <a:latin typeface="18 VAG Rounded Bold   07390" charset="0"/>
              </a:rPr>
              <a:t/>
            </a:r>
            <a:br>
              <a:rPr lang="en-US" sz="4600" b="1" dirty="0">
                <a:solidFill>
                  <a:schemeClr val="tx2"/>
                </a:solidFill>
                <a:latin typeface="18 VAG Rounded Bold   07390" charset="0"/>
              </a:rPr>
            </a:br>
            <a:r>
              <a:rPr lang="en-US" sz="4600" b="1" dirty="0">
                <a:latin typeface="18 VAG Rounded Bold   07390" charset="0"/>
              </a:rPr>
              <a:t/>
            </a:r>
            <a:br>
              <a:rPr lang="en-US" sz="4600" b="1" dirty="0">
                <a:latin typeface="18 VAG Rounded Bold   07390" charset="0"/>
              </a:rPr>
            </a:br>
            <a:r>
              <a:rPr lang="en-US" sz="4000" b="1" dirty="0">
                <a:solidFill>
                  <a:schemeClr val="tx1"/>
                </a:solidFill>
                <a:latin typeface="18 VAG Rounded Bold   07390" charset="0"/>
              </a:rPr>
              <a:t>Lecture </a:t>
            </a:r>
            <a:r>
              <a:rPr lang="en-US" sz="4000" b="1" dirty="0" smtClean="0">
                <a:solidFill>
                  <a:schemeClr val="tx1"/>
                </a:solidFill>
                <a:latin typeface="18 VAG Rounded Bold   07390" charset="0"/>
              </a:rPr>
              <a:t>#9</a:t>
            </a:r>
            <a:r>
              <a:rPr lang="en-US" sz="4000" b="1" dirty="0">
                <a:solidFill>
                  <a:schemeClr val="tx1"/>
                </a:solidFill>
                <a:latin typeface="18 VAG Rounded Bold   07390" charset="0"/>
              </a:rPr>
              <a:t/>
            </a:r>
            <a:br>
              <a:rPr lang="en-US" sz="4000" b="1" dirty="0">
                <a:solidFill>
                  <a:schemeClr val="tx1"/>
                </a:solidFill>
                <a:latin typeface="18 VAG Rounded Bold   07390" charset="0"/>
              </a:rPr>
            </a:br>
            <a:r>
              <a:rPr lang="en-US" sz="4000" b="1" dirty="0">
                <a:solidFill>
                  <a:schemeClr val="tx1"/>
                </a:solidFill>
                <a:latin typeface="18 VAG Rounded Bold   07390" charset="0"/>
              </a:rPr>
              <a:t>Global Impact </a:t>
            </a:r>
            <a:br>
              <a:rPr lang="en-US" sz="4000" b="1" dirty="0">
                <a:solidFill>
                  <a:schemeClr val="tx1"/>
                </a:solidFill>
                <a:latin typeface="18 VAG Rounded Bold   07390" charset="0"/>
              </a:rPr>
            </a:br>
            <a:r>
              <a:rPr lang="en-US" sz="4000" b="1" dirty="0">
                <a:solidFill>
                  <a:schemeClr val="tx1"/>
                </a:solidFill>
                <a:latin typeface="18 VAG Rounded Bold   07390" charset="0"/>
              </a:rPr>
              <a:t>of Computing I</a:t>
            </a:r>
            <a:br>
              <a:rPr lang="en-US" sz="4000" b="1" dirty="0">
                <a:solidFill>
                  <a:schemeClr val="tx1"/>
                </a:solidFill>
                <a:latin typeface="18 VAG Rounded Bold   07390" charset="0"/>
              </a:rPr>
            </a:br>
            <a:endParaRPr lang="en-US" sz="4600" b="1" dirty="0">
              <a:solidFill>
                <a:schemeClr val="bg2"/>
              </a:solidFill>
              <a:latin typeface="18 VAG Rounded Bold   07390" charset="0"/>
            </a:endParaRPr>
          </a:p>
          <a:p>
            <a:pPr algn="ctr" eaLnBrk="0" hangingPunct="0">
              <a:lnSpc>
                <a:spcPct val="77000"/>
              </a:lnSpc>
            </a:pPr>
            <a:endParaRPr lang="en-US" sz="4600" b="1" dirty="0">
              <a:solidFill>
                <a:schemeClr val="bg2"/>
              </a:solidFill>
              <a:latin typeface="18 VAG Rounded Bold   07390" charset="0"/>
            </a:endParaRPr>
          </a:p>
        </p:txBody>
      </p:sp>
      <p:sp>
        <p:nvSpPr>
          <p:cNvPr id="15365" name="Subtitle 48"/>
          <p:cNvSpPr>
            <a:spLocks noGrp="1"/>
          </p:cNvSpPr>
          <p:nvPr>
            <p:ph type="subTitle" idx="1"/>
          </p:nvPr>
        </p:nvSpPr>
        <p:spPr>
          <a:xfrm>
            <a:off x="2209800" y="4267200"/>
            <a:ext cx="5791198"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defRPr/>
            </a:pPr>
            <a:r>
              <a:rPr lang="en-US" sz="2900" b="0" dirty="0">
                <a:solidFill>
                  <a:schemeClr val="tx1"/>
                </a:solidFill>
                <a:effectLst/>
                <a:ea typeface="ＭＳ Ｐゴシック" pitchFamily="-65" charset="-128"/>
                <a:cs typeface="ＭＳ Ｐゴシック" pitchFamily="-65" charset="-128"/>
              </a:rPr>
              <a:t>Researchers at CMU and Saarland University have developed “iSkin” touch-sensitive flexible sensors attached to simple medical adhesive (like a band-aid) that allows you to control your mobile device discreetly! </a:t>
            </a:r>
          </a:p>
        </p:txBody>
      </p:sp>
      <p:sp>
        <p:nvSpPr>
          <p:cNvPr id="48" name="Title 47"/>
          <p:cNvSpPr>
            <a:spLocks noGrp="1"/>
          </p:cNvSpPr>
          <p:nvPr>
            <p:ph type="ctrTitle" idx="4294967295"/>
          </p:nvPr>
        </p:nvSpPr>
        <p:spPr>
          <a:xfrm>
            <a:off x="2277642" y="3417747"/>
            <a:ext cx="10210800" cy="822325"/>
          </a:xfrm>
        </p:spPr>
        <p:txBody>
          <a:bodyPr/>
          <a:lstStyle/>
          <a:p>
            <a:pPr eaLnBrk="1" fontAlgn="auto" hangingPunct="1">
              <a:spcAft>
                <a:spcPts val="0"/>
              </a:spcAft>
              <a:defRPr/>
            </a:pPr>
            <a:r>
              <a:rPr lang="en-US" sz="4900" dirty="0">
                <a:solidFill>
                  <a:srgbClr val="FFFF00"/>
                </a:solidFill>
              </a:rPr>
              <a:t>Flexible Sensors turn skin into input!</a:t>
            </a:r>
            <a:endParaRPr lang="en-US" sz="4900" dirty="0">
              <a:solidFill>
                <a:srgbClr val="FFFF00"/>
              </a:solidFill>
              <a:ea typeface="+mj-ea"/>
              <a:cs typeface="+mj-cs"/>
            </a:endParaRPr>
          </a:p>
        </p:txBody>
      </p:sp>
      <p:sp>
        <p:nvSpPr>
          <p:cNvPr id="54" name="Oval 53"/>
          <p:cNvSpPr/>
          <p:nvPr/>
        </p:nvSpPr>
        <p:spPr>
          <a:xfrm>
            <a:off x="7848598" y="7208520"/>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pic>
        <p:nvPicPr>
          <p:cNvPr id="12" name="Picture 11"/>
          <p:cNvPicPr>
            <a:picLocks noChangeAspect="1"/>
          </p:cNvPicPr>
          <p:nvPr/>
        </p:nvPicPr>
        <p:blipFill>
          <a:blip r:embed="rId3"/>
          <a:stretch>
            <a:fillRect/>
          </a:stretch>
        </p:blipFill>
        <p:spPr>
          <a:xfrm>
            <a:off x="10269959" y="421574"/>
            <a:ext cx="2218483" cy="2628901"/>
          </a:xfrm>
          <a:prstGeom prst="rect">
            <a:avLst/>
          </a:prstGeom>
        </p:spPr>
      </p:pic>
      <p:pic>
        <p:nvPicPr>
          <p:cNvPr id="17" name="Picture 16" descr="Screen Shot 2012-10-06 at 9.59.37 PM.png"/>
          <p:cNvPicPr>
            <a:picLocks noChangeAspect="1"/>
          </p:cNvPicPr>
          <p:nvPr/>
        </p:nvPicPr>
        <p:blipFill>
          <a:blip r:embed="rId4"/>
          <a:stretch>
            <a:fillRect/>
          </a:stretch>
        </p:blipFill>
        <p:spPr>
          <a:xfrm>
            <a:off x="7992851" y="4396046"/>
            <a:ext cx="4435896" cy="2921612"/>
          </a:xfrm>
          <a:prstGeom prst="rect">
            <a:avLst/>
          </a:prstGeom>
        </p:spPr>
      </p:pic>
      <p:sp>
        <p:nvSpPr>
          <p:cNvPr id="18" name="Subtitle 48"/>
          <p:cNvSpPr txBox="1">
            <a:spLocks/>
          </p:cNvSpPr>
          <p:nvPr/>
        </p:nvSpPr>
        <p:spPr bwMode="auto">
          <a:xfrm>
            <a:off x="0" y="7491598"/>
            <a:ext cx="14630400" cy="685800"/>
          </a:xfrm>
          <a:prstGeom prst="rect">
            <a:avLst/>
          </a:prstGeom>
          <a:noFill/>
          <a:ln w="9525">
            <a:noFill/>
            <a:miter lim="800000"/>
            <a:headEnd/>
            <a:tailEnd/>
          </a:ln>
        </p:spPr>
        <p:txBody>
          <a:bodyPr lIns="100559" tIns="45709" rIns="91418" bIns="45709">
            <a:prstTxWarp prst="textNoShape">
              <a:avLst/>
            </a:prstTxWarp>
          </a:bodyPr>
          <a:lstStyle/>
          <a:p>
            <a:pPr algn="ctr"/>
            <a:r>
              <a:rPr lang="en-US" sz="4000" b="1" dirty="0" err="1" smtClean="0">
                <a:latin typeface="Courier"/>
              </a:rPr>
              <a:t>embodied.mpi-inf.mpg.de/research/iskin/</a:t>
            </a:r>
            <a:endParaRPr lang="en-US" sz="4000" b="1" dirty="0" smtClean="0">
              <a:latin typeface="Courier"/>
            </a:endParaRPr>
          </a:p>
        </p:txBody>
      </p:sp>
      <p:pic>
        <p:nvPicPr>
          <p:cNvPr id="21"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24196" y="916875"/>
            <a:ext cx="1422640" cy="2133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TextBox 21"/>
          <p:cNvSpPr txBox="1"/>
          <p:nvPr/>
        </p:nvSpPr>
        <p:spPr>
          <a:xfrm>
            <a:off x="2654416" y="3050480"/>
            <a:ext cx="2362200" cy="400110"/>
          </a:xfrm>
          <a:prstGeom prst="rect">
            <a:avLst/>
          </a:prstGeom>
          <a:noFill/>
        </p:spPr>
        <p:txBody>
          <a:bodyPr wrap="square">
            <a:spAutoFit/>
          </a:bodyPr>
          <a:lstStyle/>
          <a:p>
            <a:pPr algn="ctr">
              <a:defRPr/>
            </a:pPr>
            <a:r>
              <a:rPr lang="en-US" sz="2000" b="1" dirty="0" smtClean="0">
                <a:solidFill>
                  <a:schemeClr val="bg2"/>
                </a:solidFill>
                <a:latin typeface="18 VAG Rounded Bold   07390"/>
              </a:rPr>
              <a:t>Michael Ball</a:t>
            </a:r>
            <a:endParaRPr lang="en-US" sz="2000" b="1" dirty="0">
              <a:solidFill>
                <a:schemeClr val="bg2"/>
              </a:solidFill>
              <a:latin typeface="18 VAG Rounded Bold   0739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Citizen</a:t>
            </a:r>
            <a:br>
              <a:rPr lang="en-US"/>
            </a:br>
            <a:r>
              <a:rPr lang="en-US"/>
              <a:t>Participation</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Citizen Participation I</a:t>
            </a:r>
          </a:p>
        </p:txBody>
      </p:sp>
      <p:sp>
        <p:nvSpPr>
          <p:cNvPr id="10" name="Content Placeholder 4"/>
          <p:cNvSpPr>
            <a:spLocks noGrp="1"/>
          </p:cNvSpPr>
          <p:nvPr>
            <p:ph idx="1"/>
          </p:nvPr>
        </p:nvSpPr>
        <p:spPr>
          <a:xfrm>
            <a:off x="3657602" y="1188721"/>
            <a:ext cx="5562600" cy="6367037"/>
          </a:xfrm>
        </p:spPr>
        <p:txBody>
          <a:bodyPr/>
          <a:lstStyle/>
          <a:p>
            <a:r>
              <a:rPr lang="en-US" sz="3100" dirty="0" smtClean="0">
                <a:solidFill>
                  <a:srgbClr val="FFFF00"/>
                </a:solidFill>
              </a:rPr>
              <a:t>People participate </a:t>
            </a:r>
            <a:r>
              <a:rPr lang="en-US" sz="3100" dirty="0" smtClean="0"/>
              <a:t>in a problem-solving process that scales</a:t>
            </a:r>
          </a:p>
          <a:p>
            <a:r>
              <a:rPr lang="en-US" sz="3100" dirty="0" smtClean="0"/>
              <a:t>Distributed solutions must scale to solve some problems.</a:t>
            </a:r>
          </a:p>
          <a:p>
            <a:r>
              <a:rPr lang="en-US" sz="3100" dirty="0" smtClean="0">
                <a:solidFill>
                  <a:srgbClr val="FFFF00"/>
                </a:solidFill>
              </a:rPr>
              <a:t>Science has been impacted </a:t>
            </a:r>
            <a:r>
              <a:rPr lang="en-US" sz="3100" dirty="0" smtClean="0"/>
              <a:t>by using scale and “</a:t>
            </a:r>
            <a:r>
              <a:rPr lang="en-US" sz="3100" dirty="0" smtClean="0">
                <a:solidFill>
                  <a:srgbClr val="FFFF00"/>
                </a:solidFill>
              </a:rPr>
              <a:t>citizen science</a:t>
            </a:r>
            <a:r>
              <a:rPr lang="en-US" sz="3100" dirty="0" smtClean="0"/>
              <a:t>” to solve scientific problems </a:t>
            </a:r>
            <a:r>
              <a:rPr lang="en-US" sz="3100" dirty="0" smtClean="0">
                <a:solidFill>
                  <a:srgbClr val="FFFF00"/>
                </a:solidFill>
              </a:rPr>
              <a:t>using home computers </a:t>
            </a:r>
            <a:r>
              <a:rPr lang="en-US" sz="3100" dirty="0" smtClean="0"/>
              <a:t>in scientific research.</a:t>
            </a:r>
          </a:p>
        </p:txBody>
      </p:sp>
      <p:sp>
        <p:nvSpPr>
          <p:cNvPr id="11" name="Rectangle 10"/>
          <p:cNvSpPr/>
          <p:nvPr/>
        </p:nvSpPr>
        <p:spPr>
          <a:xfrm>
            <a:off x="9248194" y="2553252"/>
            <a:ext cx="4696406" cy="418548"/>
          </a:xfrm>
          <a:prstGeom prst="rect">
            <a:avLst/>
          </a:prstGeom>
        </p:spPr>
        <p:txBody>
          <a:bodyPr wrap="square" lIns="109700" tIns="54850" rIns="109700" bIns="54850">
            <a:spAutoFit/>
          </a:bodyPr>
          <a:lstStyle/>
          <a:p>
            <a:pPr algn="ctr"/>
            <a:r>
              <a:rPr lang="en-US" sz="2000" i="1" dirty="0" err="1" smtClean="0">
                <a:solidFill>
                  <a:schemeClr val="tx1"/>
                </a:solidFill>
                <a:latin typeface="18 VAG Rounded Thin   55390"/>
              </a:rPr>
              <a:t>SETI @ Home </a:t>
            </a:r>
            <a:r>
              <a:rPr lang="en-US" sz="2000" dirty="0" smtClean="0">
                <a:solidFill>
                  <a:schemeClr val="tx1"/>
                </a:solidFill>
                <a:latin typeface="18 VAG Rounded Thin   55390"/>
              </a:rPr>
              <a:t>by Wrightbus (Wikipedia)</a:t>
            </a:r>
            <a:endParaRPr lang="en-US" sz="2000" dirty="0">
              <a:solidFill>
                <a:schemeClr val="tx1"/>
              </a:solidFill>
              <a:latin typeface="18 VAG Rounded Thin   55390"/>
            </a:endParaRPr>
          </a:p>
        </p:txBody>
      </p:sp>
      <p:pic>
        <p:nvPicPr>
          <p:cNvPr id="12" name="Picture 11" descr="siercube3"/>
          <p:cNvPicPr>
            <a:picLocks noGrp="1" noChangeAspect="1" noChangeArrowheads="1"/>
          </p:cNvPicPr>
          <p:nvPr/>
        </p:nvPicPr>
        <p:blipFill>
          <a:blip r:embed="rId2"/>
          <a:stretch>
            <a:fillRect/>
          </a:stretch>
        </p:blipFill>
        <p:spPr bwMode="auto">
          <a:xfrm>
            <a:off x="9418322" y="3089914"/>
            <a:ext cx="4617720" cy="34632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Oval 12"/>
          <p:cNvSpPr/>
          <p:nvPr/>
        </p:nvSpPr>
        <p:spPr>
          <a:xfrm>
            <a:off x="9144000" y="6675120"/>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7" name="Rectangle 6"/>
          <p:cNvSpPr/>
          <p:nvPr/>
        </p:nvSpPr>
        <p:spPr>
          <a:xfrm>
            <a:off x="2514600" y="0"/>
            <a:ext cx="12039600" cy="849435"/>
          </a:xfrm>
          <a:prstGeom prst="rect">
            <a:avLst/>
          </a:prstGeom>
        </p:spPr>
        <p:txBody>
          <a:bodyPr wrap="square" lIns="109700" tIns="54850" rIns="109700" bIns="54850">
            <a:spAutoFit/>
          </a:bodyPr>
          <a:lstStyle/>
          <a:p>
            <a:pPr algn="r"/>
            <a:r>
              <a:rPr lang="en-US" sz="2400" dirty="0" err="1" smtClean="0">
                <a:solidFill>
                  <a:schemeClr val="tx1">
                    <a:lumMod val="75000"/>
                  </a:schemeClr>
                </a:solidFill>
                <a:latin typeface="Courier"/>
                <a:cs typeface="Courier"/>
                <a:hlinkClick r:id="rId3" action="ppaction://hlinkfile"/>
              </a:rPr>
              <a:t>youtu.be/_aIJV5aQR68</a:t>
            </a:r>
            <a:endParaRPr lang="en-US" sz="2400" dirty="0" err="1" smtClean="0">
              <a:solidFill>
                <a:schemeClr val="tx1">
                  <a:lumMod val="75000"/>
                </a:schemeClr>
              </a:solidFill>
              <a:latin typeface="Courier"/>
              <a:cs typeface="Courier"/>
            </a:endParaRPr>
          </a:p>
          <a:p>
            <a:pPr algn="r"/>
            <a:r>
              <a:rPr lang="en-US" sz="2400" dirty="0">
                <a:solidFill>
                  <a:schemeClr val="tx1">
                    <a:lumMod val="75000"/>
                  </a:schemeClr>
                </a:solidFill>
                <a:latin typeface="Courier"/>
                <a:cs typeface="Courier"/>
              </a:rPr>
              <a:t>setiathome.ssl.berkeley.edu</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sz="2900"/>
              <a:t>A Hoax!</a:t>
            </a:r>
          </a:p>
          <a:p>
            <a:r>
              <a:rPr lang="en-US" sz="2900"/>
              <a:t>Built by Wolfgang von Kempelen </a:t>
            </a:r>
          </a:p>
          <a:p>
            <a:pPr lvl="1"/>
            <a:r>
              <a:rPr lang="en-US" sz="2400"/>
              <a:t>to impress the Empress</a:t>
            </a:r>
          </a:p>
          <a:p>
            <a:r>
              <a:rPr lang="en-US" sz="2900"/>
              <a:t>Could play a strong game of Chess</a:t>
            </a:r>
          </a:p>
          <a:p>
            <a:pPr lvl="1"/>
            <a:r>
              <a:rPr lang="en-US" sz="2400"/>
              <a:t>Thanks to Master inside</a:t>
            </a:r>
          </a:p>
          <a:p>
            <a:r>
              <a:rPr lang="en-US" sz="2900"/>
              <a:t>Toured Europe</a:t>
            </a:r>
          </a:p>
          <a:p>
            <a:pPr lvl="1"/>
            <a:r>
              <a:rPr lang="en-US" sz="2400"/>
              <a:t>Defeated Benjamin Franklin &amp; Napoleon!</a:t>
            </a:r>
          </a:p>
          <a:p>
            <a:r>
              <a:rPr lang="en-US" sz="2900"/>
              <a:t>Burned in an 1854 fire</a:t>
            </a:r>
          </a:p>
          <a:p>
            <a:pPr lvl="1"/>
            <a:r>
              <a:rPr lang="en-US" sz="2400"/>
              <a:t>Chessboard saved…</a:t>
            </a:r>
          </a:p>
        </p:txBody>
      </p:sp>
      <p:pic>
        <p:nvPicPr>
          <p:cNvPr id="12" name="Content Placeholder 11" descr="Tuerkischer_schachspieler_racknitz3.jpg"/>
          <p:cNvPicPr>
            <a:picLocks noGrp="1" noChangeAspect="1"/>
          </p:cNvPicPr>
          <p:nvPr>
            <p:ph sz="half" idx="2"/>
          </p:nvPr>
        </p:nvPicPr>
        <p:blipFill>
          <a:blip r:embed="rId2"/>
          <a:stretch>
            <a:fillRect/>
          </a:stretch>
        </p:blipFill>
        <p:spPr>
          <a:xfrm>
            <a:off x="9144000" y="2224244"/>
            <a:ext cx="4765675" cy="4297050"/>
          </a:xfrm>
        </p:spPr>
      </p:pic>
      <p:sp>
        <p:nvSpPr>
          <p:cNvPr id="4" name="Title 3"/>
          <p:cNvSpPr>
            <a:spLocks noGrp="1"/>
          </p:cNvSpPr>
          <p:nvPr>
            <p:ph type="title"/>
          </p:nvPr>
        </p:nvSpPr>
        <p:spPr/>
        <p:txBody>
          <a:bodyPr/>
          <a:lstStyle/>
          <a:p>
            <a:r>
              <a:rPr lang="en-US"/>
              <a:t>The Turk (1770)</a:t>
            </a:r>
          </a:p>
        </p:txBody>
      </p:sp>
      <p:sp>
        <p:nvSpPr>
          <p:cNvPr id="8" name="Rectangle 5"/>
          <p:cNvSpPr>
            <a:spLocks noChangeArrowheads="1"/>
          </p:cNvSpPr>
          <p:nvPr/>
        </p:nvSpPr>
        <p:spPr bwMode="auto">
          <a:xfrm>
            <a:off x="9144000" y="1555424"/>
            <a:ext cx="4754880" cy="578147"/>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ctr"/>
            <a:r>
              <a:rPr lang="en-US" sz="2900" dirty="0">
                <a:solidFill>
                  <a:schemeClr val="tx1"/>
                </a:solidFill>
                <a:effectLst>
                  <a:outerShdw blurRad="38100" dist="38100" dir="2700000" algn="tl">
                    <a:srgbClr val="000000"/>
                  </a:outerShdw>
                </a:effectLst>
                <a:latin typeface="18 VAG Rounded Bold   07390"/>
              </a:rPr>
              <a:t>The Mechanical Turk (1770)</a:t>
            </a:r>
          </a:p>
        </p:txBody>
      </p:sp>
      <p:sp>
        <p:nvSpPr>
          <p:cNvPr id="13" name="Rectangle 5"/>
          <p:cNvSpPr>
            <a:spLocks noChangeArrowheads="1"/>
          </p:cNvSpPr>
          <p:nvPr/>
        </p:nvSpPr>
        <p:spPr bwMode="auto">
          <a:xfrm>
            <a:off x="8168640" y="0"/>
            <a:ext cx="6461760" cy="485814"/>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r"/>
            <a:r>
              <a:rPr lang="en-US" sz="2300" b="1" dirty="0">
                <a:solidFill>
                  <a:schemeClr val="tx1">
                    <a:lumMod val="50000"/>
                  </a:schemeClr>
                </a:solidFill>
                <a:effectLst>
                  <a:outerShdw blurRad="38100" dist="38100" dir="2700000" algn="tl">
                    <a:srgbClr val="000000"/>
                  </a:outerShdw>
                </a:effectLst>
                <a:latin typeface="Courier New"/>
                <a:cs typeface="Courier New"/>
              </a:rPr>
              <a:t>en.wikipedia.org/wiki/The_Turk</a:t>
            </a:r>
          </a:p>
        </p:txBody>
      </p:sp>
      <p:sp>
        <p:nvSpPr>
          <p:cNvPr id="7" name="Oval 6"/>
          <p:cNvSpPr/>
          <p:nvPr/>
        </p:nvSpPr>
        <p:spPr>
          <a:xfrm>
            <a:off x="9144000" y="69774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Citizen Participation II</a:t>
            </a:r>
          </a:p>
        </p:txBody>
      </p:sp>
      <p:sp>
        <p:nvSpPr>
          <p:cNvPr id="10" name="Content Placeholder 4"/>
          <p:cNvSpPr>
            <a:spLocks noGrp="1"/>
          </p:cNvSpPr>
          <p:nvPr>
            <p:ph idx="1"/>
          </p:nvPr>
        </p:nvSpPr>
        <p:spPr>
          <a:xfrm>
            <a:off x="3657602" y="1188721"/>
            <a:ext cx="5867398" cy="6367037"/>
          </a:xfrm>
        </p:spPr>
        <p:txBody>
          <a:bodyPr/>
          <a:lstStyle/>
          <a:p>
            <a:r>
              <a:rPr lang="en-US" sz="2800" dirty="0" smtClean="0">
                <a:solidFill>
                  <a:srgbClr val="FFFF00"/>
                </a:solidFill>
              </a:rPr>
              <a:t>Human computation </a:t>
            </a:r>
            <a:r>
              <a:rPr lang="en-US" sz="2800" dirty="0" smtClean="0"/>
              <a:t>harnesses contributions from many humans to </a:t>
            </a:r>
            <a:r>
              <a:rPr lang="en-US" sz="2800" dirty="0" smtClean="0">
                <a:solidFill>
                  <a:srgbClr val="FFFF00"/>
                </a:solidFill>
              </a:rPr>
              <a:t>solve problems related to digital data </a:t>
            </a:r>
            <a:r>
              <a:rPr lang="en-US" sz="2800" dirty="0" smtClean="0"/>
              <a:t>+ Web</a:t>
            </a:r>
          </a:p>
          <a:p>
            <a:pPr lvl="1"/>
            <a:r>
              <a:rPr lang="en-US" sz="2000" dirty="0" smtClean="0"/>
              <a:t>E.g., Missing Person Searches, Transcription / Translation, Social Science Experiments, Art research</a:t>
            </a:r>
          </a:p>
          <a:p>
            <a:r>
              <a:rPr lang="en-US" sz="2800" dirty="0" smtClean="0"/>
              <a:t>Some online services use the </a:t>
            </a:r>
            <a:r>
              <a:rPr lang="en-US" sz="2800" dirty="0" smtClean="0">
                <a:solidFill>
                  <a:srgbClr val="FFFF00"/>
                </a:solidFill>
              </a:rPr>
              <a:t>contributions of many people to benefit individuals and society</a:t>
            </a:r>
          </a:p>
          <a:p>
            <a:r>
              <a:rPr lang="en-US" sz="2800" dirty="0" smtClean="0">
                <a:solidFill>
                  <a:srgbClr val="FFFF00"/>
                </a:solidFill>
              </a:rPr>
              <a:t>Crowdsourcing offers new models for collaboration</a:t>
            </a:r>
            <a:r>
              <a:rPr lang="en-US" sz="2800" dirty="0" smtClean="0"/>
              <a:t>, such as connecting people with jobs and businesses with funding</a:t>
            </a:r>
          </a:p>
        </p:txBody>
      </p:sp>
      <p:pic>
        <p:nvPicPr>
          <p:cNvPr id="12" name="Picture 11" descr="siercube3"/>
          <p:cNvPicPr>
            <a:picLocks noGrp="1" noChangeAspect="1" noChangeArrowheads="1"/>
          </p:cNvPicPr>
          <p:nvPr/>
        </p:nvPicPr>
        <p:blipFill>
          <a:blip r:embed="rId2"/>
          <a:stretch>
            <a:fillRect/>
          </a:stretch>
        </p:blipFill>
        <p:spPr bwMode="auto">
          <a:xfrm>
            <a:off x="9418322" y="2545080"/>
            <a:ext cx="4617720" cy="4617720"/>
          </a:xfrm>
          <a:prstGeom prst="rect">
            <a:avLst/>
          </a:prstGeom>
          <a:noFill/>
          <a:ln w="9525">
            <a:noFill/>
            <a:miter lim="800000"/>
            <a:headEnd/>
            <a:tailEnd/>
          </a:ln>
        </p:spPr>
      </p:pic>
      <p:sp>
        <p:nvSpPr>
          <p:cNvPr id="13" name="Oval 12"/>
          <p:cNvSpPr/>
          <p:nvPr/>
        </p:nvSpPr>
        <p:spPr>
          <a:xfrm>
            <a:off x="9144000" y="70536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7" name="Rectangle 6"/>
          <p:cNvSpPr/>
          <p:nvPr/>
        </p:nvSpPr>
        <p:spPr>
          <a:xfrm>
            <a:off x="2590800" y="3"/>
            <a:ext cx="12039600" cy="1080268"/>
          </a:xfrm>
          <a:prstGeom prst="rect">
            <a:avLst/>
          </a:prstGeom>
        </p:spPr>
        <p:txBody>
          <a:bodyPr wrap="square" lIns="109700" tIns="54850" rIns="109700" bIns="54850">
            <a:spAutoFit/>
          </a:bodyPr>
          <a:lstStyle/>
          <a:p>
            <a:pPr algn="r"/>
            <a:r>
              <a:rPr lang="en-US" sz="2100" dirty="0" err="1" smtClean="0">
                <a:solidFill>
                  <a:srgbClr val="BFBFBF"/>
                </a:solidFill>
                <a:latin typeface="Courier"/>
                <a:cs typeface="Courier"/>
              </a:rPr>
              <a:t>en.wikipedia.org/wiki/Amazon_Mechanical_Turk</a:t>
            </a:r>
          </a:p>
          <a:p>
            <a:pPr algn="r"/>
            <a:r>
              <a:rPr lang="en-US" sz="2100" dirty="0">
                <a:solidFill>
                  <a:srgbClr val="BFBFBF"/>
                </a:solidFill>
                <a:latin typeface="Courier"/>
                <a:cs typeface="Courier"/>
              </a:rPr>
              <a:t>www.thesheepmarket.com</a:t>
            </a:r>
          </a:p>
          <a:p>
            <a:pPr algn="r"/>
            <a:r>
              <a:rPr lang="en-US" sz="2100" dirty="0">
                <a:solidFill>
                  <a:srgbClr val="BFBFBF"/>
                </a:solidFill>
                <a:latin typeface="Courier"/>
                <a:cs typeface="Courier"/>
              </a:rPr>
              <a:t>thesinglelanesuperhighway.com</a:t>
            </a:r>
          </a:p>
        </p:txBody>
      </p:sp>
      <p:sp>
        <p:nvSpPr>
          <p:cNvPr id="8" name="Rectangle 7"/>
          <p:cNvSpPr/>
          <p:nvPr/>
        </p:nvSpPr>
        <p:spPr>
          <a:xfrm>
            <a:off x="9248194" y="1600206"/>
            <a:ext cx="4696406" cy="726324"/>
          </a:xfrm>
          <a:prstGeom prst="rect">
            <a:avLst/>
          </a:prstGeom>
        </p:spPr>
        <p:txBody>
          <a:bodyPr wrap="square" lIns="109700" tIns="54850" rIns="109700" bIns="54850">
            <a:spAutoFit/>
          </a:bodyPr>
          <a:lstStyle/>
          <a:p>
            <a:pPr algn="ctr"/>
            <a:r>
              <a:rPr lang="en-US" sz="2000" i="1" dirty="0" err="1" smtClean="0">
                <a:solidFill>
                  <a:schemeClr val="tx1"/>
                </a:solidFill>
                <a:latin typeface="18 VAG Rounded Thin   55390"/>
              </a:rPr>
              <a:t>Amazon Web Services Icon </a:t>
            </a:r>
            <a:r>
              <a:rPr lang="en-US" sz="2000" dirty="0" smtClean="0">
                <a:solidFill>
                  <a:schemeClr val="tx1"/>
                </a:solidFill>
                <a:latin typeface="18 VAG Rounded Thin   55390"/>
              </a:rPr>
              <a:t>by Amazon (Wikipedia)</a:t>
            </a:r>
            <a:endParaRPr lang="en-US" sz="2000" dirty="0">
              <a:solidFill>
                <a:schemeClr val="tx1"/>
              </a:solidFill>
              <a:latin typeface="18 VAG Rounded Thin   5539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Hourly </a:t>
            </a:r>
            <a:r>
              <a:rPr lang="en-US" dirty="0" smtClean="0"/>
              <a:t>rate for drawing sheep?</a:t>
            </a:r>
            <a:endParaRPr lang="en-US" dirty="0"/>
          </a:p>
        </p:txBody>
      </p:sp>
      <p:sp>
        <p:nvSpPr>
          <p:cNvPr id="4" name="Content Placeholder 3"/>
          <p:cNvSpPr>
            <a:spLocks noGrp="1"/>
          </p:cNvSpPr>
          <p:nvPr>
            <p:ph idx="1"/>
          </p:nvPr>
        </p:nvSpPr>
        <p:spPr>
          <a:xfrm>
            <a:off x="3581400" y="1188721"/>
            <a:ext cx="5843587" cy="6367037"/>
          </a:xfrm>
        </p:spPr>
        <p:txBody>
          <a:bodyPr/>
          <a:lstStyle/>
          <a:p>
            <a:pPr>
              <a:buNone/>
            </a:pPr>
            <a:endParaRPr lang="en-US" dirty="0"/>
          </a:p>
          <a:p>
            <a:pPr marL="698961" indent="-548504">
              <a:buFont typeface="+mj-lt"/>
              <a:buAutoNum type="alphaLcParenR"/>
            </a:pPr>
            <a:r>
              <a:rPr lang="en-US" dirty="0" smtClean="0"/>
              <a:t>$0.02/hr</a:t>
            </a:r>
            <a:endParaRPr lang="en-US" dirty="0"/>
          </a:p>
          <a:p>
            <a:pPr marL="698961" indent="-548504">
              <a:buFont typeface="+mj-lt"/>
              <a:buAutoNum type="alphaLcParenR"/>
            </a:pPr>
            <a:r>
              <a:rPr lang="en-US" dirty="0" smtClean="0"/>
              <a:t>$0.19/hr</a:t>
            </a:r>
            <a:endParaRPr lang="en-US" dirty="0"/>
          </a:p>
          <a:p>
            <a:pPr marL="698961" indent="-548504">
              <a:buFont typeface="+mj-lt"/>
              <a:buAutoNum type="alphaLcParenR"/>
            </a:pPr>
            <a:r>
              <a:rPr lang="en-US" dirty="0" smtClean="0"/>
              <a:t>$</a:t>
            </a:r>
            <a:r>
              <a:rPr lang="en-US" dirty="0" smtClean="0"/>
              <a:t>0.58/hr</a:t>
            </a:r>
            <a:endParaRPr lang="en-US" dirty="0"/>
          </a:p>
          <a:p>
            <a:pPr marL="698961" indent="-548504">
              <a:buFont typeface="+mj-lt"/>
              <a:buAutoNum type="alphaLcParenR"/>
            </a:pPr>
            <a:r>
              <a:rPr lang="en-US" dirty="0" smtClean="0"/>
              <a:t>$1.97/hr</a:t>
            </a:r>
            <a:endParaRPr lang="en-US" dirty="0"/>
          </a:p>
          <a:p>
            <a:pPr marL="698961" indent="-548504">
              <a:buFont typeface="+mj-lt"/>
              <a:buAutoNum type="alphaLcParenR"/>
            </a:pPr>
            <a:r>
              <a:rPr lang="en-US" dirty="0" smtClean="0"/>
              <a:t>$5.00/hr</a:t>
            </a:r>
            <a:endParaRPr lang="en-US" dirty="0"/>
          </a:p>
        </p:txBody>
      </p:sp>
      <p:sp>
        <p:nvSpPr>
          <p:cNvPr id="5" name="Oval 4"/>
          <p:cNvSpPr/>
          <p:nvPr/>
        </p:nvSpPr>
        <p:spPr>
          <a:xfrm>
            <a:off x="7452360" y="6840302"/>
            <a:ext cx="649224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pic>
        <p:nvPicPr>
          <p:cNvPr id="6" name="Picture 10"/>
          <p:cNvPicPr>
            <a:picLocks noChangeAspect="1"/>
          </p:cNvPicPr>
          <p:nvPr/>
        </p:nvPicPr>
        <p:blipFill>
          <a:blip r:embed="rId2"/>
          <a:srcRect l="7298" t="14340" r="10573" b="10814"/>
          <a:stretch>
            <a:fillRect/>
          </a:stretch>
        </p:blipFill>
        <p:spPr bwMode="auto">
          <a:xfrm>
            <a:off x="5181600" y="6141242"/>
            <a:ext cx="1371600" cy="1250158"/>
          </a:xfrm>
          <a:prstGeom prst="rect">
            <a:avLst/>
          </a:prstGeom>
          <a:noFill/>
          <a:ln w="9525">
            <a:noFill/>
            <a:miter lim="800000"/>
            <a:headEnd/>
            <a:tailEnd/>
          </a:ln>
        </p:spPr>
      </p:pic>
      <p:sp>
        <p:nvSpPr>
          <p:cNvPr id="7" name="Rectangle 6"/>
          <p:cNvSpPr/>
          <p:nvPr/>
        </p:nvSpPr>
        <p:spPr>
          <a:xfrm>
            <a:off x="7635243" y="1524003"/>
            <a:ext cx="6108931" cy="557047"/>
          </a:xfrm>
          <a:prstGeom prst="rect">
            <a:avLst/>
          </a:prstGeom>
        </p:spPr>
        <p:txBody>
          <a:bodyPr wrap="square" lIns="109700" tIns="54850" rIns="109700" bIns="54850">
            <a:spAutoFit/>
          </a:bodyPr>
          <a:lstStyle/>
          <a:p>
            <a:pPr algn="ctr"/>
            <a:r>
              <a:rPr lang="en-US" sz="2900" dirty="0" smtClean="0">
                <a:solidFill>
                  <a:schemeClr val="tx1"/>
                </a:solidFill>
                <a:latin typeface="18 VAG Rounded Thin   55390"/>
                <a:cs typeface="Vagrounded"/>
              </a:rPr>
              <a:t>(source: </a:t>
            </a:r>
            <a:r>
              <a:rPr lang="en-US" sz="2900" dirty="0" err="1" smtClean="0">
                <a:solidFill>
                  <a:schemeClr val="tx1"/>
                </a:solidFill>
                <a:latin typeface="Courier"/>
                <a:cs typeface="Courier"/>
              </a:rPr>
              <a:t>thes</a:t>
            </a:r>
            <a:r>
              <a:rPr lang="en-US" sz="2900" dirty="0" err="1" smtClean="0">
                <a:solidFill>
                  <a:schemeClr val="tx1"/>
                </a:solidFill>
                <a:latin typeface="Courier"/>
                <a:cs typeface="Courier"/>
              </a:rPr>
              <a:t>heepmarket.com</a:t>
            </a:r>
            <a:r>
              <a:rPr lang="en-US" sz="2900" dirty="0" smtClean="0">
                <a:solidFill>
                  <a:schemeClr val="tx1"/>
                </a:solidFill>
                <a:latin typeface="18 VAG Rounded Thin   55390"/>
                <a:cs typeface="Vagrounded"/>
              </a:rPr>
              <a:t>)</a:t>
            </a:r>
            <a:endParaRPr lang="en-US" sz="1000" i="1" dirty="0">
              <a:solidFill>
                <a:schemeClr val="tx1"/>
              </a:solidFill>
              <a:latin typeface="18 VAG Rounded Thin   55390"/>
              <a:cs typeface="Vagrounded"/>
            </a:endParaRPr>
          </a:p>
        </p:txBody>
      </p:sp>
      <p:pic>
        <p:nvPicPr>
          <p:cNvPr id="8" name="Picture 7"/>
          <p:cNvPicPr>
            <a:picLocks noChangeAspect="1"/>
          </p:cNvPicPr>
          <p:nvPr/>
        </p:nvPicPr>
        <p:blipFill>
          <a:blip r:embed="rId3"/>
          <a:stretch>
            <a:fillRect/>
          </a:stretch>
        </p:blipFill>
        <p:spPr>
          <a:xfrm>
            <a:off x="7635247" y="2122839"/>
            <a:ext cx="6092517" cy="4441124"/>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Papers </a:t>
            </a:r>
            <a:r>
              <a:rPr lang="is-IS" dirty="0" smtClean="0"/>
              <a:t>→ Candy?</a:t>
            </a:r>
            <a:endParaRPr lang="en-US" dirty="0"/>
          </a:p>
        </p:txBody>
      </p:sp>
      <p:pic>
        <p:nvPicPr>
          <p:cNvPr id="12" name="Picture 11"/>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18322" y="3402886"/>
            <a:ext cx="4617720" cy="2902108"/>
          </a:xfrm>
          <a:prstGeom prst="rect">
            <a:avLst/>
          </a:prstGeom>
          <a:noFill/>
          <a:ln w="9525">
            <a:noFill/>
            <a:miter lim="800000"/>
            <a:headEnd/>
            <a:tailEnd/>
          </a:ln>
        </p:spPr>
      </p:pic>
      <p:sp>
        <p:nvSpPr>
          <p:cNvPr id="13" name="Oval 12"/>
          <p:cNvSpPr/>
          <p:nvPr/>
        </p:nvSpPr>
        <p:spPr>
          <a:xfrm>
            <a:off x="9144000" y="70536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4" name="Content Placeholder 3"/>
          <p:cNvSpPr>
            <a:spLocks noGrp="1"/>
          </p:cNvSpPr>
          <p:nvPr>
            <p:ph idx="1"/>
          </p:nvPr>
        </p:nvSpPr>
        <p:spPr>
          <a:xfrm>
            <a:off x="888109" y="1188736"/>
            <a:ext cx="13010771" cy="6438901"/>
          </a:xfrm>
        </p:spPr>
        <p:txBody>
          <a:bodyPr/>
          <a:lstStyle/>
          <a:p>
            <a:pPr marL="97512" indent="0">
              <a:buNone/>
            </a:pPr>
            <a:r>
              <a:rPr lang="en-US" sz="2800" dirty="0">
                <a:latin typeface="+mj-lt"/>
              </a:rPr>
              <a:t>https://</a:t>
            </a:r>
            <a:r>
              <a:rPr lang="en-US" sz="2800" dirty="0" err="1">
                <a:latin typeface="+mj-lt"/>
                <a:hlinkClick r:id="rId4"/>
              </a:rPr>
              <a:t>bid.berkeley.edu</a:t>
            </a:r>
            <a:r>
              <a:rPr lang="en-US" sz="2800" dirty="0">
                <a:latin typeface="+mj-lt"/>
                <a:hlinkClick r:id="rId4"/>
              </a:rPr>
              <a:t>/files/papers/heimerl-umati-chi2012.pdf</a:t>
            </a:r>
            <a:endParaRPr lang="en-US" sz="2800" dirty="0">
              <a:latin typeface="+mj-lt"/>
            </a:endParaRPr>
          </a:p>
        </p:txBody>
      </p:sp>
      <p:pic>
        <p:nvPicPr>
          <p:cNvPr id="11" name="Picture 10"/>
          <p:cNvPicPr>
            <a:picLocks noGrp="1"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56434" y="3402886"/>
            <a:ext cx="4508496" cy="2902108"/>
          </a:xfrm>
          <a:prstGeom prst="rect">
            <a:avLst/>
          </a:prstGeom>
          <a:noFill/>
          <a:ln w="9525">
            <a:noFill/>
            <a:miter lim="800000"/>
            <a:headEnd/>
            <a:tailEnd/>
          </a:ln>
        </p:spPr>
      </p:pic>
      <p:sp>
        <p:nvSpPr>
          <p:cNvPr id="14" name="Oval 13"/>
          <p:cNvSpPr/>
          <p:nvPr/>
        </p:nvSpPr>
        <p:spPr>
          <a:xfrm>
            <a:off x="4127500" y="70536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Tree>
    <p:extLst>
      <p:ext uri="{BB962C8B-B14F-4D97-AF65-F5344CB8AC3E}">
        <p14:creationId xmlns:p14="http://schemas.microsoft.com/office/powerpoint/2010/main" val="203866437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Computers and Education</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21"/>
            <a:ext cx="5852160" cy="6367037"/>
          </a:xfrm>
        </p:spPr>
        <p:txBody>
          <a:bodyPr/>
          <a:lstStyle/>
          <a:p>
            <a:pPr>
              <a:buNone/>
            </a:pPr>
            <a:endParaRPr lang="en-US" sz="3100" dirty="0" smtClean="0"/>
          </a:p>
          <a:p>
            <a:pPr>
              <a:buNone/>
            </a:pPr>
            <a:r>
              <a:rPr lang="en-US" sz="3100" b="1" dirty="0" smtClean="0"/>
              <a:t>	</a:t>
            </a:r>
            <a:r>
              <a:rPr lang="en-US" b="1" dirty="0" smtClean="0"/>
              <a:t>The most important use of computers in education so far...</a:t>
            </a:r>
            <a:endParaRPr lang="en-US" sz="3100" b="1" dirty="0" smtClean="0"/>
          </a:p>
          <a:p>
            <a:pPr>
              <a:buNone/>
            </a:pPr>
            <a:endParaRPr lang="en-US" sz="3100" dirty="0"/>
          </a:p>
          <a:p>
            <a:pPr marL="832180" indent="-653044">
              <a:buFont typeface="+mj-lt"/>
              <a:buAutoNum type="alphaLcParenR"/>
            </a:pPr>
            <a:r>
              <a:rPr lang="en-US" sz="3100" dirty="0" smtClean="0"/>
              <a:t>Web search</a:t>
            </a:r>
            <a:endParaRPr lang="en-US" sz="3100" dirty="0"/>
          </a:p>
          <a:p>
            <a:pPr marL="832180" indent="-653044">
              <a:buFont typeface="+mj-lt"/>
              <a:buAutoNum type="alphaLcParenR"/>
            </a:pPr>
            <a:r>
              <a:rPr lang="en-US" sz="3100" dirty="0" smtClean="0"/>
              <a:t>Arithmetic drill programs</a:t>
            </a:r>
            <a:endParaRPr lang="en-US" sz="3100" dirty="0"/>
          </a:p>
          <a:p>
            <a:pPr marL="832180" indent="-653044">
              <a:buFont typeface="+mj-lt"/>
              <a:buAutoNum type="alphaLcParenR"/>
            </a:pPr>
            <a:r>
              <a:rPr lang="en-US" sz="3100" dirty="0" smtClean="0"/>
              <a:t>Word processing</a:t>
            </a:r>
            <a:endParaRPr lang="en-US" sz="3100" dirty="0"/>
          </a:p>
          <a:p>
            <a:pPr marL="832180" indent="-653044">
              <a:buFont typeface="+mj-lt"/>
              <a:buAutoNum type="alphaLcParenR"/>
            </a:pPr>
            <a:r>
              <a:rPr lang="en-US" sz="3100" dirty="0" err="1" smtClean="0"/>
              <a:t>iclicker</a:t>
            </a:r>
            <a:r>
              <a:rPr lang="en-US" sz="3100" dirty="0" smtClean="0"/>
              <a:t>-like technologies</a:t>
            </a:r>
            <a:endParaRPr lang="en-US" sz="3100" dirty="0"/>
          </a:p>
          <a:p>
            <a:pPr marL="832180" indent="-653044">
              <a:buFont typeface="+mj-lt"/>
              <a:buAutoNum type="alphaLcParenR"/>
            </a:pPr>
            <a:r>
              <a:rPr lang="en-US" sz="3100" dirty="0" smtClean="0"/>
              <a:t>Social networking</a:t>
            </a:r>
            <a:endParaRPr lang="en-US" sz="3100" dirty="0"/>
          </a:p>
        </p:txBody>
      </p:sp>
      <p:sp>
        <p:nvSpPr>
          <p:cNvPr id="2" name="Title 1"/>
          <p:cNvSpPr>
            <a:spLocks noGrp="1"/>
          </p:cNvSpPr>
          <p:nvPr>
            <p:ph type="title"/>
          </p:nvPr>
        </p:nvSpPr>
        <p:spPr/>
        <p:txBody>
          <a:bodyPr/>
          <a:lstStyle/>
          <a:p>
            <a:r>
              <a:rPr lang="en-US" dirty="0" smtClean="0"/>
              <a:t>Question (thanks to BH)</a:t>
            </a:r>
            <a:endParaRPr lang="en-US" dirty="0"/>
          </a:p>
        </p:txBody>
      </p:sp>
      <p:sp>
        <p:nvSpPr>
          <p:cNvPr id="8" name="Oval 7"/>
          <p:cNvSpPr/>
          <p:nvPr/>
        </p:nvSpPr>
        <p:spPr>
          <a:xfrm>
            <a:off x="9525002" y="6840302"/>
            <a:ext cx="4495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p>
            <a:pPr algn="ctr">
              <a:defRPr/>
            </a:pPr>
            <a:endParaRPr lang="en-US" dirty="0"/>
          </a:p>
        </p:txBody>
      </p:sp>
      <p:pic>
        <p:nvPicPr>
          <p:cNvPr id="6" name="Picture 10"/>
          <p:cNvPicPr>
            <a:picLocks noChangeAspect="1"/>
          </p:cNvPicPr>
          <p:nvPr/>
        </p:nvPicPr>
        <p:blipFill>
          <a:blip r:embed="rId3"/>
          <a:srcRect l="7298" t="14340" r="10573" b="10814"/>
          <a:stretch>
            <a:fillRect/>
          </a:stretch>
        </p:blipFill>
        <p:spPr bwMode="auto">
          <a:xfrm>
            <a:off x="9525000" y="2286000"/>
            <a:ext cx="4814960" cy="43886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124201" y="1188721"/>
            <a:ext cx="7543800" cy="6367037"/>
          </a:xfrm>
        </p:spPr>
        <p:txBody>
          <a:bodyPr/>
          <a:lstStyle/>
          <a:p>
            <a:pPr>
              <a:buNone/>
            </a:pPr>
            <a:r>
              <a:rPr lang="en-US" sz="2800" i="1" dirty="0" smtClean="0"/>
              <a:t>	“Multiple choice tests have changed what counts as knowledge in schools.  Open-ended questions were the norm 30 years ago.  The kind of knowledge you can report on multiple-choice tests is unimportant in the big scheme of things, and what’s really important is not what you already know, but how you can take what you already know and apply it something you’ve never seen before. Multiple choice tests make that hard. Teaching follows tests! The folks who invented Standardized Testing didn’t foresee how it would affect what knowledge means! (unintended consequence)”  </a:t>
            </a:r>
            <a:r>
              <a:rPr lang="en-US" sz="2800" dirty="0" smtClean="0"/>
              <a:t>– Brian Harvey</a:t>
            </a:r>
            <a:endParaRPr lang="en-US" sz="2800" dirty="0"/>
          </a:p>
        </p:txBody>
      </p:sp>
      <p:pic>
        <p:nvPicPr>
          <p:cNvPr id="7" name="Content Placeholder 6" descr="MP900431095.JPG"/>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409532" y="1189038"/>
            <a:ext cx="4234610" cy="63674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itle 3"/>
          <p:cNvSpPr>
            <a:spLocks noGrp="1"/>
          </p:cNvSpPr>
          <p:nvPr>
            <p:ph type="title"/>
          </p:nvPr>
        </p:nvSpPr>
        <p:spPr/>
        <p:txBody>
          <a:bodyPr/>
          <a:lstStyle/>
          <a:p>
            <a:r>
              <a:rPr lang="en-US" dirty="0" smtClean="0"/>
              <a:t>Answer</a:t>
            </a:r>
            <a:endParaRPr lang="en-US" dirty="0"/>
          </a:p>
        </p:txBody>
      </p:sp>
      <p:sp>
        <p:nvSpPr>
          <p:cNvPr id="6" name="Oval 5"/>
          <p:cNvSpPr/>
          <p:nvPr/>
        </p:nvSpPr>
        <p:spPr>
          <a:xfrm>
            <a:off x="10896600" y="6840302"/>
            <a:ext cx="3124202"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p>
            <a:pPr algn="ctr">
              <a:defRPr/>
            </a:pPr>
            <a:endParaRPr lang="en-US" dirty="0"/>
          </a:p>
        </p:txBody>
      </p:sp>
    </p:spTree>
    <p:extLst>
      <p:ext uri="{BB962C8B-B14F-4D97-AF65-F5344CB8AC3E}">
        <p14:creationId xmlns:p14="http://schemas.microsoft.com/office/powerpoint/2010/main" val="1076115765"/>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Computers in Education</a:t>
            </a:r>
            <a:endParaRPr lang="en-US" dirty="0"/>
          </a:p>
        </p:txBody>
      </p:sp>
      <p:graphicFrame>
        <p:nvGraphicFramePr>
          <p:cNvPr id="14" name="Diagram 13"/>
          <p:cNvGraphicFramePr/>
          <p:nvPr>
            <p:extLst>
              <p:ext uri="{D42A27DB-BD31-4B8C-83A1-F6EECF244321}">
                <p14:modId xmlns:p14="http://schemas.microsoft.com/office/powerpoint/2010/main" val="2145174067"/>
              </p:ext>
            </p:extLst>
          </p:nvPr>
        </p:nvGraphicFramePr>
        <p:xfrm>
          <a:off x="4495800" y="1752600"/>
          <a:ext cx="87630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6" name="Straight Arrow Connector 15"/>
          <p:cNvCxnSpPr/>
          <p:nvPr/>
        </p:nvCxnSpPr>
        <p:spPr>
          <a:xfrm>
            <a:off x="3657600" y="3122612"/>
            <a:ext cx="10363200" cy="1588"/>
          </a:xfrm>
          <a:prstGeom prst="straightConnector1">
            <a:avLst/>
          </a:prstGeom>
          <a:ln w="127000">
            <a:headEnd type="arrow"/>
            <a:tailEnd type="arrow"/>
          </a:ln>
        </p:spPr>
        <p:style>
          <a:lnRef idx="3">
            <a:schemeClr val="accent5"/>
          </a:lnRef>
          <a:fillRef idx="0">
            <a:schemeClr val="accent5"/>
          </a:fillRef>
          <a:effectRef idx="2">
            <a:schemeClr val="accent5"/>
          </a:effectRef>
          <a:fontRef idx="minor">
            <a:schemeClr val="tx1"/>
          </a:fontRef>
        </p:style>
      </p:cxnSp>
      <p:pic>
        <p:nvPicPr>
          <p:cNvPr id="22" name="Picture 21"/>
          <p:cNvPicPr>
            <a:picLocks noChangeAspect="1"/>
          </p:cNvPicPr>
          <p:nvPr/>
        </p:nvPicPr>
        <p:blipFill>
          <a:blip r:embed="rId8"/>
          <a:stretch>
            <a:fillRect/>
          </a:stretch>
        </p:blipFill>
        <p:spPr>
          <a:xfrm>
            <a:off x="13411200" y="1655717"/>
            <a:ext cx="990600" cy="1316083"/>
          </a:xfrm>
          <a:prstGeom prst="rect">
            <a:avLst/>
          </a:prstGeom>
        </p:spPr>
      </p:pic>
      <p:sp>
        <p:nvSpPr>
          <p:cNvPr id="23" name="TextBox 22"/>
          <p:cNvSpPr txBox="1"/>
          <p:nvPr/>
        </p:nvSpPr>
        <p:spPr>
          <a:xfrm>
            <a:off x="12192000" y="1206692"/>
            <a:ext cx="2438400" cy="43967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130622" tIns="65311" rIns="130622" bIns="65311" rtlCol="0">
            <a:spAutoFit/>
          </a:bodyPr>
          <a:lstStyle/>
          <a:p>
            <a:pPr algn="r"/>
            <a:r>
              <a:rPr lang="en-US" sz="2000" dirty="0" smtClean="0">
                <a:latin typeface="Vagrounded"/>
                <a:cs typeface="Vagrounded"/>
              </a:rPr>
              <a:t>Judah Schwartz</a:t>
            </a:r>
            <a:endParaRPr lang="en-US" sz="2000" b="1" dirty="0">
              <a:latin typeface="Vagrounded"/>
              <a:cs typeface="Vagrounded"/>
            </a:endParaRPr>
          </a:p>
        </p:txBody>
      </p:sp>
      <p:sp>
        <p:nvSpPr>
          <p:cNvPr id="25" name="TextBox 24"/>
          <p:cNvSpPr txBox="1"/>
          <p:nvPr/>
        </p:nvSpPr>
        <p:spPr>
          <a:xfrm>
            <a:off x="6128602" y="7498081"/>
            <a:ext cx="4310798" cy="393508"/>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130622" tIns="65311" rIns="130622" bIns="65311" rtlCol="0">
            <a:spAutoFit/>
          </a:bodyPr>
          <a:lstStyle/>
          <a:p>
            <a:pPr algn="ctr"/>
            <a:r>
              <a:rPr lang="en-US" sz="1700" dirty="0" smtClean="0">
                <a:latin typeface="Vagrounded"/>
                <a:cs typeface="Vagrounded"/>
              </a:rPr>
              <a:t>ASSIST movie</a:t>
            </a:r>
            <a:endParaRPr lang="en-US" sz="1700" b="1" dirty="0">
              <a:latin typeface="Vagrounded"/>
              <a:cs typeface="Vagrounded"/>
            </a:endParaRPr>
          </a:p>
        </p:txBody>
      </p:sp>
      <p:sp>
        <p:nvSpPr>
          <p:cNvPr id="10" name="Rectangle 9"/>
          <p:cNvSpPr/>
          <p:nvPr/>
        </p:nvSpPr>
        <p:spPr>
          <a:xfrm>
            <a:off x="2590800" y="3"/>
            <a:ext cx="12039600" cy="433937"/>
          </a:xfrm>
          <a:prstGeom prst="rect">
            <a:avLst/>
          </a:prstGeom>
        </p:spPr>
        <p:txBody>
          <a:bodyPr wrap="square" lIns="109700" tIns="54850" rIns="109700" bIns="54850">
            <a:spAutoFit/>
          </a:bodyPr>
          <a:lstStyle/>
          <a:p>
            <a:pPr algn="r"/>
            <a:r>
              <a:rPr lang="en-US" sz="2100" dirty="0" err="1" smtClean="0">
                <a:solidFill>
                  <a:srgbClr val="BFBFBF"/>
                </a:solidFill>
                <a:latin typeface="Courier"/>
                <a:cs typeface="Courier"/>
                <a:hlinkClick r:id="rId9"/>
              </a:rPr>
              <a:t>www.youtube.com/watch?v=NZNTgglPbUA</a:t>
            </a:r>
            <a:endParaRPr lang="en-US" sz="2100" dirty="0">
              <a:solidFill>
                <a:srgbClr val="BFBFBF"/>
              </a:solidFill>
              <a:latin typeface="Courier"/>
              <a:cs typeface="Courier"/>
            </a:endParaRPr>
          </a:p>
        </p:txBody>
      </p:sp>
    </p:spTree>
    <p:extLst>
      <p:ext uri="{BB962C8B-B14F-4D97-AF65-F5344CB8AC3E}">
        <p14:creationId xmlns:p14="http://schemas.microsoft.com/office/powerpoint/2010/main" val="59181155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Global Impact of Computing</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what about MOOCs?</a:t>
            </a:r>
            <a:endParaRPr lang="en-US" dirty="0"/>
          </a:p>
        </p:txBody>
      </p:sp>
      <p:sp>
        <p:nvSpPr>
          <p:cNvPr id="3" name="Content Placeholder 2"/>
          <p:cNvSpPr>
            <a:spLocks noGrp="1"/>
          </p:cNvSpPr>
          <p:nvPr>
            <p:ph idx="1"/>
          </p:nvPr>
        </p:nvSpPr>
        <p:spPr>
          <a:xfrm>
            <a:off x="3657600" y="1188736"/>
            <a:ext cx="10287000" cy="6438901"/>
          </a:xfrm>
        </p:spPr>
        <p:txBody>
          <a:bodyPr/>
          <a:lstStyle/>
          <a:p>
            <a:r>
              <a:rPr lang="en-US" sz="3200" dirty="0" smtClean="0"/>
              <a:t>MOOC: Massive Open Online Course</a:t>
            </a:r>
          </a:p>
          <a:p>
            <a:endParaRPr lang="en-US" sz="3200" dirty="0" smtClean="0"/>
          </a:p>
          <a:p>
            <a:r>
              <a:rPr lang="en-US" sz="3200" dirty="0" smtClean="0"/>
              <a:t>Pro:</a:t>
            </a:r>
          </a:p>
          <a:p>
            <a:pPr lvl="1"/>
            <a:r>
              <a:rPr lang="en-US" sz="2800" dirty="0" smtClean="0"/>
              <a:t>Way better than nothing for people stuck in Podunk.</a:t>
            </a:r>
          </a:p>
          <a:p>
            <a:pPr lvl="1"/>
            <a:r>
              <a:rPr lang="en-US" sz="2800" dirty="0" smtClean="0"/>
              <a:t>Learn from the best lecturers.</a:t>
            </a:r>
          </a:p>
          <a:p>
            <a:pPr lvl="1"/>
            <a:r>
              <a:rPr lang="en-US" sz="2800" dirty="0" smtClean="0"/>
              <a:t>Encourage learning for its own sake (vs. </a:t>
            </a:r>
            <a:r>
              <a:rPr lang="en-US" sz="2800" dirty="0" err="1" smtClean="0"/>
              <a:t>credentialling</a:t>
            </a:r>
            <a:r>
              <a:rPr lang="en-US" sz="2800" dirty="0" smtClean="0"/>
              <a:t>).</a:t>
            </a:r>
          </a:p>
          <a:p>
            <a:r>
              <a:rPr lang="en-US" sz="3200" dirty="0" smtClean="0"/>
              <a:t>Con:</a:t>
            </a:r>
          </a:p>
          <a:p>
            <a:pPr lvl="1"/>
            <a:r>
              <a:rPr lang="en-US" sz="2800" dirty="0" smtClean="0"/>
              <a:t>Overemphasis on lectures (and maybe homework) over discussion and a community of learners.</a:t>
            </a:r>
          </a:p>
          <a:p>
            <a:pPr lvl="1"/>
            <a:r>
              <a:rPr lang="en-US" sz="2800" dirty="0" smtClean="0"/>
              <a:t>Encourage universities to think of courses as cash cows.</a:t>
            </a:r>
          </a:p>
          <a:p>
            <a:pPr lvl="1"/>
            <a:r>
              <a:rPr lang="en-US" sz="2800" dirty="0" smtClean="0"/>
              <a:t>Not so good at </a:t>
            </a:r>
            <a:r>
              <a:rPr lang="en-US" sz="2800" dirty="0" err="1" smtClean="0"/>
              <a:t>credentialling</a:t>
            </a:r>
            <a:r>
              <a:rPr lang="en-US" sz="2800" smtClean="0"/>
              <a:t>.</a:t>
            </a:r>
            <a:endParaRPr lang="en-US" sz="2800" dirty="0"/>
          </a:p>
        </p:txBody>
      </p:sp>
    </p:spTree>
    <p:extLst>
      <p:ext uri="{BB962C8B-B14F-4D97-AF65-F5344CB8AC3E}">
        <p14:creationId xmlns:p14="http://schemas.microsoft.com/office/powerpoint/2010/main" val="88078372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10" name="Content Placeholder 4"/>
          <p:cNvSpPr>
            <a:spLocks noGrp="1"/>
          </p:cNvSpPr>
          <p:nvPr>
            <p:ph idx="1"/>
          </p:nvPr>
        </p:nvSpPr>
        <p:spPr>
          <a:xfrm>
            <a:off x="3870964" y="1176763"/>
            <a:ext cx="5638800" cy="6367037"/>
          </a:xfrm>
        </p:spPr>
        <p:txBody>
          <a:bodyPr/>
          <a:lstStyle/>
          <a:p>
            <a:r>
              <a:rPr lang="en-US" sz="3100" dirty="0" smtClean="0"/>
              <a:t>Computing has global impact. </a:t>
            </a:r>
          </a:p>
          <a:p>
            <a:r>
              <a:rPr lang="en-US" sz="3100" dirty="0" smtClean="0"/>
              <a:t>Computation has changed the way people think, work, live, and play. </a:t>
            </a:r>
          </a:p>
          <a:p>
            <a:r>
              <a:rPr lang="en-US" sz="3100" dirty="0" smtClean="0"/>
              <a:t>Our methods for communicating, collaborating, problem solving, and doing business have changed and are changing due to innovations enabled by computing</a:t>
            </a:r>
            <a:endParaRPr lang="en-US" sz="3400" dirty="0" smtClean="0"/>
          </a:p>
        </p:txBody>
      </p:sp>
      <p:sp>
        <p:nvSpPr>
          <p:cNvPr id="11" name="Rectangle 10"/>
          <p:cNvSpPr/>
          <p:nvPr/>
        </p:nvSpPr>
        <p:spPr>
          <a:xfrm>
            <a:off x="9248194" y="1371600"/>
            <a:ext cx="4696406" cy="849435"/>
          </a:xfrm>
          <a:prstGeom prst="rect">
            <a:avLst/>
          </a:prstGeom>
        </p:spPr>
        <p:txBody>
          <a:bodyPr wrap="square" lIns="109700" tIns="54850" rIns="109700" bIns="54850">
            <a:spAutoFit/>
          </a:bodyPr>
          <a:lstStyle/>
          <a:p>
            <a:pPr algn="ctr"/>
            <a:r>
              <a:rPr lang="en-US" sz="2400" i="1" dirty="0" err="1" smtClean="0">
                <a:solidFill>
                  <a:schemeClr val="tx1"/>
                </a:solidFill>
              </a:rPr>
              <a:t>First Cell Call Re-enactment </a:t>
            </a:r>
            <a:r>
              <a:rPr lang="en-US" sz="2400" dirty="0" smtClean="0">
                <a:solidFill>
                  <a:schemeClr val="tx1"/>
                </a:solidFill>
              </a:rPr>
              <a:t>by BrockF5 (Wikipedia)</a:t>
            </a:r>
            <a:endParaRPr lang="en-US" sz="2400" dirty="0">
              <a:solidFill>
                <a:schemeClr val="tx1"/>
              </a:solidFill>
            </a:endParaRPr>
          </a:p>
        </p:txBody>
      </p:sp>
      <p:pic>
        <p:nvPicPr>
          <p:cNvPr id="12" name="Picture 11" descr="siercube3"/>
          <p:cNvPicPr>
            <a:picLocks noGrp="1" noChangeAspect="1" noChangeArrowheads="1"/>
          </p:cNvPicPr>
          <p:nvPr/>
        </p:nvPicPr>
        <p:blipFill>
          <a:blip r:embed="rId2"/>
          <a:stretch>
            <a:fillRect/>
          </a:stretch>
        </p:blipFill>
        <p:spPr bwMode="auto">
          <a:xfrm>
            <a:off x="9709787" y="2164080"/>
            <a:ext cx="4034790" cy="5379720"/>
          </a:xfrm>
          <a:prstGeom prst="rect">
            <a:avLst/>
          </a:prstGeom>
          <a:noFill/>
          <a:ln w="9525">
            <a:noFill/>
            <a:miter lim="800000"/>
            <a:headEnd/>
            <a:tailEnd/>
          </a:ln>
        </p:spPr>
      </p:pic>
      <p:sp>
        <p:nvSpPr>
          <p:cNvPr id="13" name="Oval 12"/>
          <p:cNvSpPr/>
          <p:nvPr/>
        </p:nvSpPr>
        <p:spPr>
          <a:xfrm>
            <a:off x="9144000" y="75108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srcRect t="6539" b="6539"/>
          <a:stretch>
            <a:fillRect/>
          </a:stretch>
        </p:blipFill>
        <p:spPr>
          <a:xfrm>
            <a:off x="9525004" y="1524000"/>
            <a:ext cx="4237147" cy="5566265"/>
          </a:xfrm>
          <a:prstGeom prst="roundRect">
            <a:avLst>
              <a:gd name="adj" fmla="val 8594"/>
            </a:avLst>
          </a:prstGeom>
          <a:solidFill>
            <a:srgbClr val="FFFFFF">
              <a:shade val="85000"/>
            </a:srgbClr>
          </a:solidFill>
          <a:ln>
            <a:noFill/>
          </a:ln>
          <a:effectLst/>
        </p:spPr>
      </p:pic>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3600" dirty="0" smtClean="0">
                <a:latin typeface="18 VAG Rounded Bold   07390" charset="0"/>
              </a:rPr>
              <a:t>This course is NOT just about programming!</a:t>
            </a:r>
          </a:p>
          <a:p>
            <a:pPr lvl="1" eaLnBrk="1" hangingPunct="1"/>
            <a:r>
              <a:rPr lang="en-US" sz="3100" dirty="0" smtClean="0">
                <a:latin typeface="18 VAG Rounded Thin   55390"/>
              </a:rPr>
              <a:t>Videos</a:t>
            </a:r>
            <a:endParaRPr lang="en-US" sz="3100" dirty="0">
              <a:latin typeface="18 VAG Rounded Thin   55390"/>
            </a:endParaRPr>
          </a:p>
          <a:p>
            <a:pPr lvl="2" eaLnBrk="1" hangingPunct="1"/>
            <a:r>
              <a:rPr lang="en-US" dirty="0">
                <a:latin typeface="18 VAG Rounded Thin   55390"/>
              </a:rPr>
              <a:t>Big ideas</a:t>
            </a:r>
          </a:p>
          <a:p>
            <a:pPr lvl="2" eaLnBrk="1" hangingPunct="1"/>
            <a:r>
              <a:rPr lang="en-US" dirty="0">
                <a:latin typeface="18 VAG Rounded Thin   55390"/>
              </a:rPr>
              <a:t>Coding Demos</a:t>
            </a:r>
          </a:p>
          <a:p>
            <a:pPr lvl="1" eaLnBrk="1" hangingPunct="1"/>
            <a:r>
              <a:rPr lang="en-US" sz="3100" dirty="0">
                <a:latin typeface="18 VAG Rounded Thin   55390"/>
              </a:rPr>
              <a:t>Reading</a:t>
            </a:r>
          </a:p>
          <a:p>
            <a:pPr lvl="2" eaLnBrk="1" hangingPunct="1"/>
            <a:r>
              <a:rPr lang="en-US" dirty="0">
                <a:latin typeface="18 VAG Rounded Thin   55390"/>
              </a:rPr>
              <a:t>Big Ideas</a:t>
            </a:r>
          </a:p>
          <a:p>
            <a:pPr lvl="1" eaLnBrk="1" hangingPunct="1"/>
            <a:r>
              <a:rPr lang="en-US" sz="3100" dirty="0" smtClean="0">
                <a:latin typeface="18 VAG Rounded Thin   55390"/>
              </a:rPr>
              <a:t>Labs</a:t>
            </a:r>
          </a:p>
          <a:p>
            <a:pPr lvl="2" eaLnBrk="1" hangingPunct="1"/>
            <a:r>
              <a:rPr lang="en-US" dirty="0" smtClean="0">
                <a:latin typeface="18 VAG Rounded Thin   55390"/>
              </a:rPr>
              <a:t>Programming</a:t>
            </a:r>
          </a:p>
          <a:p>
            <a:pPr lvl="1" eaLnBrk="1" hangingPunct="1"/>
            <a:r>
              <a:rPr lang="en-US" sz="3100" dirty="0" smtClean="0">
                <a:latin typeface="18 VAG Rounded Thin   55390"/>
              </a:rPr>
              <a:t>Activities</a:t>
            </a:r>
          </a:p>
          <a:p>
            <a:pPr lvl="2" eaLnBrk="1" hangingPunct="1"/>
            <a:r>
              <a:rPr lang="en-US" dirty="0" smtClean="0">
                <a:latin typeface="18 VAG Rounded Thin   55390"/>
              </a:rPr>
              <a:t>Everything</a:t>
            </a: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Global Impact of Computing</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spTree>
    <p:extLst>
      <p:ext uri="{BB962C8B-B14F-4D97-AF65-F5344CB8AC3E}">
        <p14:creationId xmlns:p14="http://schemas.microsoft.com/office/powerpoint/2010/main" val="24336849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p:cNvSpPr>
            <a:spLocks noGrp="1"/>
          </p:cNvSpPr>
          <p:nvPr>
            <p:ph sz="half" idx="1"/>
          </p:nvPr>
        </p:nvSpPr>
        <p:spPr>
          <a:xfrm>
            <a:off x="3657600" y="1219201"/>
            <a:ext cx="5486400" cy="6367037"/>
          </a:xfrm>
          <a:effectLst>
            <a:outerShdw blurRad="50800" dist="38100" dir="2700000">
              <a:srgbClr val="000000">
                <a:alpha val="43000"/>
              </a:srgbClr>
            </a:outerShdw>
          </a:effectLst>
        </p:spPr>
        <p:txBody>
          <a:bodyPr/>
          <a:lstStyle/>
          <a:p>
            <a:endParaRPr lang="en-US" sz="1100"/>
          </a:p>
          <a:p>
            <a:pPr>
              <a:buNone/>
            </a:pPr>
            <a:r>
              <a:rPr lang="en-US"/>
              <a:t>    </a:t>
            </a:r>
            <a:r>
              <a:rPr lang="en-US" u="sng"/>
              <a:t>7 Big Ideas</a:t>
            </a:r>
          </a:p>
          <a:p>
            <a:pPr lvl="1"/>
            <a:r>
              <a:rPr lang="en-US" sz="3700"/>
              <a:t>Creativity</a:t>
            </a:r>
            <a:endParaRPr lang="en-US" sz="3700">
              <a:solidFill>
                <a:srgbClr val="EB1575"/>
              </a:solidFill>
            </a:endParaRPr>
          </a:p>
          <a:p>
            <a:pPr lvl="1"/>
            <a:r>
              <a:rPr lang="en-US" sz="3700"/>
              <a:t>Abstraction</a:t>
            </a:r>
          </a:p>
          <a:p>
            <a:pPr lvl="1"/>
            <a:r>
              <a:rPr lang="en-US" sz="3700"/>
              <a:t>Data and Information</a:t>
            </a:r>
            <a:endParaRPr lang="en-US" sz="3700">
              <a:solidFill>
                <a:schemeClr val="accent2"/>
              </a:solidFill>
            </a:endParaRPr>
          </a:p>
          <a:p>
            <a:pPr lvl="1"/>
            <a:r>
              <a:rPr lang="en-US" sz="3700"/>
              <a:t>Algorithms</a:t>
            </a:r>
          </a:p>
          <a:p>
            <a:pPr lvl="1"/>
            <a:r>
              <a:rPr lang="en-US" sz="3700"/>
              <a:t>Programming</a:t>
            </a:r>
          </a:p>
          <a:p>
            <a:pPr lvl="1"/>
            <a:r>
              <a:rPr lang="en-US" sz="3700"/>
              <a:t>The Internet</a:t>
            </a:r>
          </a:p>
          <a:p>
            <a:pPr lvl="1"/>
            <a:r>
              <a:rPr lang="en-US" sz="3700">
                <a:solidFill>
                  <a:schemeClr val="accent2"/>
                </a:solidFill>
              </a:rPr>
              <a:t>Global Impact</a:t>
            </a:r>
          </a:p>
        </p:txBody>
      </p:sp>
      <p:sp>
        <p:nvSpPr>
          <p:cNvPr id="4" name="Title 3"/>
          <p:cNvSpPr>
            <a:spLocks noGrp="1"/>
          </p:cNvSpPr>
          <p:nvPr>
            <p:ph type="title"/>
          </p:nvPr>
        </p:nvSpPr>
        <p:spPr/>
        <p:txBody>
          <a:bodyPr/>
          <a:lstStyle/>
          <a:p>
            <a:r>
              <a:rPr lang="en-US"/>
              <a:t>(AP) Computer Science Principles</a:t>
            </a:r>
          </a:p>
        </p:txBody>
      </p:sp>
      <p:pic>
        <p:nvPicPr>
          <p:cNvPr id="7" name="Picture 6" descr="csplogo.png"/>
          <p:cNvPicPr>
            <a:picLocks noChangeAspect="1"/>
          </p:cNvPicPr>
          <p:nvPr/>
        </p:nvPicPr>
        <p:blipFill>
          <a:blip r:embed="rId2"/>
          <a:stretch>
            <a:fillRect/>
          </a:stretch>
        </p:blipFill>
        <p:spPr>
          <a:xfrm>
            <a:off x="11836402" y="143262"/>
            <a:ext cx="2108200" cy="885445"/>
          </a:xfrm>
          <a:prstGeom prst="rect">
            <a:avLst/>
          </a:prstGeom>
        </p:spPr>
      </p:pic>
      <p:pic>
        <p:nvPicPr>
          <p:cNvPr id="12" name="Picture 11" descr="ap-computer-science-principles-curriculum-framework.jpg"/>
          <p:cNvPicPr>
            <a:picLocks noChangeAspect="1"/>
          </p:cNvPicPr>
          <p:nvPr/>
        </p:nvPicPr>
        <p:blipFill>
          <a:blip r:embed="rId3"/>
          <a:stretch>
            <a:fillRect/>
          </a:stretch>
        </p:blipFill>
        <p:spPr>
          <a:xfrm>
            <a:off x="9525000" y="1828803"/>
            <a:ext cx="4114800" cy="5325037"/>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Communication, Interaction &amp; Cognition I</a:t>
            </a:r>
          </a:p>
        </p:txBody>
      </p:sp>
      <p:sp>
        <p:nvSpPr>
          <p:cNvPr id="10" name="Content Placeholder 4"/>
          <p:cNvSpPr>
            <a:spLocks noGrp="1"/>
          </p:cNvSpPr>
          <p:nvPr>
            <p:ph idx="1"/>
          </p:nvPr>
        </p:nvSpPr>
        <p:spPr>
          <a:xfrm>
            <a:off x="3657600" y="1188721"/>
            <a:ext cx="5638800" cy="6367037"/>
          </a:xfrm>
        </p:spPr>
        <p:txBody>
          <a:bodyPr/>
          <a:lstStyle/>
          <a:p>
            <a:r>
              <a:rPr lang="en-US" sz="2900" dirty="0" smtClean="0">
                <a:solidFill>
                  <a:srgbClr val="FFFF00"/>
                </a:solidFill>
              </a:rPr>
              <a:t>New ways to communicate </a:t>
            </a:r>
            <a:r>
              <a:rPr lang="en-US" sz="2900" dirty="0" smtClean="0"/>
              <a:t>and </a:t>
            </a:r>
            <a:r>
              <a:rPr lang="en-US" sz="2900" dirty="0" smtClean="0">
                <a:solidFill>
                  <a:srgbClr val="FFFF00"/>
                </a:solidFill>
              </a:rPr>
              <a:t>collaborate</a:t>
            </a:r>
            <a:r>
              <a:rPr lang="en-US" sz="2900" dirty="0" smtClean="0"/>
              <a:t>!</a:t>
            </a:r>
          </a:p>
          <a:p>
            <a:pPr lvl="1"/>
            <a:r>
              <a:rPr lang="en-US" sz="2400" dirty="0" smtClean="0"/>
              <a:t>Internet and Web</a:t>
            </a:r>
          </a:p>
          <a:p>
            <a:pPr lvl="1"/>
            <a:r>
              <a:rPr lang="en-US" sz="2400" dirty="0" smtClean="0"/>
              <a:t>Email, SMS, Chat</a:t>
            </a:r>
          </a:p>
          <a:p>
            <a:pPr lvl="1"/>
            <a:r>
              <a:rPr lang="en-US" sz="2400" dirty="0" smtClean="0"/>
              <a:t>Video conferencing, video chat</a:t>
            </a:r>
          </a:p>
          <a:p>
            <a:pPr lvl="1"/>
            <a:r>
              <a:rPr lang="en-US" sz="2400" dirty="0" smtClean="0"/>
              <a:t>Cloud computing</a:t>
            </a:r>
          </a:p>
          <a:p>
            <a:pPr lvl="1"/>
            <a:r>
              <a:rPr lang="en-US" sz="2400" dirty="0" smtClean="0"/>
              <a:t>Social media, and it’s evolving</a:t>
            </a:r>
          </a:p>
          <a:p>
            <a:r>
              <a:rPr lang="en-US" sz="2900" dirty="0" smtClean="0">
                <a:solidFill>
                  <a:srgbClr val="FFFF00"/>
                </a:solidFill>
              </a:rPr>
              <a:t>Widespread access to information facilitates </a:t>
            </a:r>
            <a:r>
              <a:rPr lang="en-US" sz="2900" dirty="0" smtClean="0"/>
              <a:t>identification of </a:t>
            </a:r>
            <a:r>
              <a:rPr lang="en-US" sz="2900" dirty="0" smtClean="0">
                <a:solidFill>
                  <a:srgbClr val="FFFF00"/>
                </a:solidFill>
              </a:rPr>
              <a:t>problems</a:t>
            </a:r>
            <a:r>
              <a:rPr lang="en-US" sz="2900" dirty="0" smtClean="0"/>
              <a:t>, development of </a:t>
            </a:r>
            <a:r>
              <a:rPr lang="en-US" sz="2900" dirty="0" smtClean="0">
                <a:solidFill>
                  <a:srgbClr val="FFFF00"/>
                </a:solidFill>
              </a:rPr>
              <a:t>solutions </a:t>
            </a:r>
            <a:r>
              <a:rPr lang="en-US" sz="2900" dirty="0" smtClean="0"/>
              <a:t>(esp w/public data), and dissemination of </a:t>
            </a:r>
            <a:r>
              <a:rPr lang="en-US" sz="2900" dirty="0" smtClean="0">
                <a:solidFill>
                  <a:srgbClr val="FFFF00"/>
                </a:solidFill>
              </a:rPr>
              <a:t>results</a:t>
            </a:r>
          </a:p>
          <a:p>
            <a:pPr lvl="1"/>
            <a:r>
              <a:rPr lang="en-US" sz="2400" dirty="0" smtClean="0"/>
              <a:t>Social media (e.g., blogs, Twitter) helps w/dissemination </a:t>
            </a:r>
            <a:endParaRPr lang="en-US" sz="2400" dirty="0"/>
          </a:p>
        </p:txBody>
      </p:sp>
      <p:sp>
        <p:nvSpPr>
          <p:cNvPr id="11" name="Rectangle 10"/>
          <p:cNvSpPr/>
          <p:nvPr/>
        </p:nvSpPr>
        <p:spPr>
          <a:xfrm>
            <a:off x="9324394" y="3870900"/>
            <a:ext cx="4696406" cy="480103"/>
          </a:xfrm>
          <a:prstGeom prst="rect">
            <a:avLst/>
          </a:prstGeom>
        </p:spPr>
        <p:txBody>
          <a:bodyPr wrap="square" lIns="109700" tIns="54850" rIns="109700" bIns="54850">
            <a:spAutoFit/>
          </a:bodyPr>
          <a:lstStyle/>
          <a:p>
            <a:pPr algn="ctr"/>
            <a:r>
              <a:rPr lang="en-US" sz="2400" i="1" dirty="0" err="1" smtClean="0">
                <a:solidFill>
                  <a:schemeClr val="tx1"/>
                </a:solidFill>
              </a:rPr>
              <a:t>Netflix Prize</a:t>
            </a:r>
            <a:endParaRPr lang="en-US" sz="2400" dirty="0">
              <a:solidFill>
                <a:schemeClr val="tx1"/>
              </a:solidFill>
            </a:endParaRPr>
          </a:p>
        </p:txBody>
      </p:sp>
      <p:pic>
        <p:nvPicPr>
          <p:cNvPr id="12" name="Picture 11" descr="siercube3"/>
          <p:cNvPicPr>
            <a:picLocks noGrp="1" noChangeAspect="1" noChangeArrowheads="1"/>
          </p:cNvPicPr>
          <p:nvPr/>
        </p:nvPicPr>
        <p:blipFill>
          <a:blip r:embed="rId2"/>
          <a:stretch>
            <a:fillRect/>
          </a:stretch>
        </p:blipFill>
        <p:spPr bwMode="auto">
          <a:xfrm>
            <a:off x="9418322" y="4312920"/>
            <a:ext cx="4617720" cy="3078480"/>
          </a:xfrm>
          <a:prstGeom prst="rect">
            <a:avLst/>
          </a:prstGeom>
          <a:noFill/>
          <a:ln w="9525">
            <a:noFill/>
            <a:miter lim="800000"/>
            <a:headEnd/>
            <a:tailEnd/>
          </a:ln>
        </p:spPr>
      </p:pic>
      <p:sp>
        <p:nvSpPr>
          <p:cNvPr id="13" name="Oval 12"/>
          <p:cNvSpPr/>
          <p:nvPr/>
        </p:nvSpPr>
        <p:spPr>
          <a:xfrm>
            <a:off x="9144000" y="75108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pic>
        <p:nvPicPr>
          <p:cNvPr id="7" name="Picture 6" descr="siercube3"/>
          <p:cNvPicPr>
            <a:picLocks noGrp="1" noChangeAspect="1" noChangeArrowheads="1"/>
          </p:cNvPicPr>
          <p:nvPr/>
        </p:nvPicPr>
        <p:blipFill>
          <a:blip r:embed="rId3"/>
          <a:srcRect t="9001" b="26726"/>
          <a:stretch>
            <a:fillRect/>
          </a:stretch>
        </p:blipFill>
        <p:spPr bwMode="auto">
          <a:xfrm>
            <a:off x="9418322" y="1825116"/>
            <a:ext cx="4617720" cy="1908684"/>
          </a:xfrm>
          <a:prstGeom prst="rect">
            <a:avLst/>
          </a:prstGeom>
          <a:noFill/>
          <a:ln w="9525">
            <a:noFill/>
            <a:miter lim="800000"/>
            <a:headEnd/>
            <a:tailEnd/>
          </a:ln>
        </p:spPr>
      </p:pic>
      <p:sp>
        <p:nvSpPr>
          <p:cNvPr id="8" name="Rectangle 7"/>
          <p:cNvSpPr/>
          <p:nvPr/>
        </p:nvSpPr>
        <p:spPr>
          <a:xfrm>
            <a:off x="9067800" y="1371600"/>
            <a:ext cx="5209594" cy="387770"/>
          </a:xfrm>
          <a:prstGeom prst="rect">
            <a:avLst/>
          </a:prstGeom>
        </p:spPr>
        <p:txBody>
          <a:bodyPr wrap="square" lIns="109700" tIns="54850" rIns="109700" bIns="54850">
            <a:spAutoFit/>
          </a:bodyPr>
          <a:lstStyle/>
          <a:p>
            <a:pPr algn="ctr"/>
            <a:r>
              <a:rPr lang="en-US" sz="1800" i="1" dirty="0" err="1" smtClean="0">
                <a:solidFill>
                  <a:schemeClr val="tx1"/>
                </a:solidFill>
              </a:rPr>
              <a:t>Telepresence System </a:t>
            </a:r>
            <a:r>
              <a:rPr lang="en-US" sz="1800" dirty="0" err="1" smtClean="0">
                <a:solidFill>
                  <a:schemeClr val="tx1"/>
                </a:solidFill>
              </a:rPr>
              <a:t>by Fuelrefuel (Wikipedia)</a:t>
            </a:r>
            <a:endParaRPr lang="en-US" sz="1800" dirty="0">
              <a:solidFill>
                <a:schemeClr val="tx1"/>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30" y="255056"/>
            <a:ext cx="13213077" cy="914400"/>
          </a:xfrm>
        </p:spPr>
        <p:txBody>
          <a:bodyPr/>
          <a:lstStyle/>
          <a:p>
            <a:r>
              <a:rPr lang="en-US"/>
              <a:t>Communication, Interaction &amp; Cognition II</a:t>
            </a:r>
          </a:p>
        </p:txBody>
      </p:sp>
      <p:sp>
        <p:nvSpPr>
          <p:cNvPr id="10" name="Content Placeholder 4"/>
          <p:cNvSpPr>
            <a:spLocks noGrp="1"/>
          </p:cNvSpPr>
          <p:nvPr>
            <p:ph idx="1"/>
          </p:nvPr>
        </p:nvSpPr>
        <p:spPr>
          <a:xfrm>
            <a:off x="3657600" y="1188721"/>
            <a:ext cx="5791200" cy="6367037"/>
          </a:xfrm>
        </p:spPr>
        <p:txBody>
          <a:bodyPr/>
          <a:lstStyle/>
          <a:p>
            <a:r>
              <a:rPr lang="en-US" sz="2900" dirty="0" smtClean="0"/>
              <a:t>Human capabilities are enhanced by digitally enabled collaboration</a:t>
            </a:r>
          </a:p>
          <a:p>
            <a:r>
              <a:rPr lang="en-US" sz="2900" dirty="0" smtClean="0"/>
              <a:t>The Internet &amp; the Web have</a:t>
            </a:r>
          </a:p>
          <a:p>
            <a:pPr lvl="1"/>
            <a:r>
              <a:rPr lang="en-US" sz="2900" dirty="0" smtClean="0">
                <a:solidFill>
                  <a:srgbClr val="FFFF00"/>
                </a:solidFill>
              </a:rPr>
              <a:t>changed many areas</a:t>
            </a:r>
            <a:r>
              <a:rPr lang="en-US" sz="2900" dirty="0" smtClean="0"/>
              <a:t>, including e-commerce, health care, access to information and entertainment, and online learning</a:t>
            </a:r>
          </a:p>
          <a:p>
            <a:pPr lvl="1"/>
            <a:r>
              <a:rPr lang="en-US" sz="2900">
                <a:solidFill>
                  <a:srgbClr val="FFFF00"/>
                </a:solidFill>
              </a:rPr>
              <a:t>impacted productivity</a:t>
            </a:r>
            <a:r>
              <a:rPr lang="en-US" sz="2900"/>
              <a:t>, positively and negatively, in many areas</a:t>
            </a:r>
          </a:p>
        </p:txBody>
      </p:sp>
      <p:pic>
        <p:nvPicPr>
          <p:cNvPr id="12" name="Picture 11" descr="siercube3"/>
          <p:cNvPicPr>
            <a:picLocks noGrp="1" noChangeAspect="1" noChangeArrowheads="1"/>
          </p:cNvPicPr>
          <p:nvPr/>
        </p:nvPicPr>
        <p:blipFill>
          <a:blip r:embed="rId2"/>
          <a:stretch>
            <a:fillRect/>
          </a:stretch>
        </p:blipFill>
        <p:spPr bwMode="auto">
          <a:xfrm>
            <a:off x="9418322" y="3697054"/>
            <a:ext cx="4617720" cy="3463290"/>
          </a:xfrm>
          <a:prstGeom prst="rect">
            <a:avLst/>
          </a:prstGeom>
          <a:noFill/>
          <a:ln w="9525">
            <a:noFill/>
            <a:miter lim="800000"/>
            <a:headEnd/>
            <a:tailEnd/>
          </a:ln>
        </p:spPr>
      </p:pic>
      <p:sp>
        <p:nvSpPr>
          <p:cNvPr id="13" name="Oval 12"/>
          <p:cNvSpPr/>
          <p:nvPr/>
        </p:nvSpPr>
        <p:spPr>
          <a:xfrm>
            <a:off x="9144000" y="72822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14" name="Rectangle 13"/>
          <p:cNvSpPr/>
          <p:nvPr/>
        </p:nvSpPr>
        <p:spPr>
          <a:xfrm>
            <a:off x="9248194" y="3346014"/>
            <a:ext cx="4696406" cy="403159"/>
          </a:xfrm>
          <a:prstGeom prst="rect">
            <a:avLst/>
          </a:prstGeom>
        </p:spPr>
        <p:txBody>
          <a:bodyPr wrap="square" lIns="109700" tIns="54850" rIns="109700" bIns="54850">
            <a:spAutoFit/>
          </a:bodyPr>
          <a:lstStyle/>
          <a:p>
            <a:pPr algn="ctr"/>
            <a:r>
              <a:rPr lang="en-US" sz="1900" i="1" dirty="0" err="1" smtClean="0">
                <a:solidFill>
                  <a:schemeClr val="tx1"/>
                </a:solidFill>
                <a:latin typeface="18 VAG Rounded Thin   55390"/>
              </a:rPr>
              <a:t>Teenage Girl Texting </a:t>
            </a:r>
            <a:r>
              <a:rPr lang="en-US" sz="1900" dirty="0" smtClean="0">
                <a:solidFill>
                  <a:schemeClr val="tx1"/>
                </a:solidFill>
                <a:latin typeface="18 VAG Rounded Thin   55390"/>
              </a:rPr>
              <a:t>by Olybrius (Wikipedia)</a:t>
            </a:r>
            <a:endParaRPr lang="en-US" sz="1900" dirty="0">
              <a:solidFill>
                <a:schemeClr val="tx1"/>
              </a:solidFill>
              <a:latin typeface="18 VAG Rounded Thin   55390"/>
            </a:endParaRPr>
          </a:p>
        </p:txBody>
      </p:sp>
      <p:pic>
        <p:nvPicPr>
          <p:cNvPr id="15" name="Picture 14" descr="siercube3"/>
          <p:cNvPicPr>
            <a:picLocks noGrp="1" noChangeAspect="1" noChangeArrowheads="1"/>
          </p:cNvPicPr>
          <p:nvPr/>
        </p:nvPicPr>
        <p:blipFill>
          <a:blip r:embed="rId3"/>
          <a:stretch>
            <a:fillRect/>
          </a:stretch>
        </p:blipFill>
        <p:spPr bwMode="auto">
          <a:xfrm>
            <a:off x="9372602" y="1731287"/>
            <a:ext cx="4617720" cy="1545316"/>
          </a:xfrm>
          <a:prstGeom prst="rect">
            <a:avLst/>
          </a:prstGeom>
          <a:noFill/>
          <a:ln w="9525">
            <a:noFill/>
            <a:miter lim="800000"/>
            <a:headEnd/>
            <a:tailEnd/>
          </a:ln>
        </p:spPr>
      </p:pic>
      <p:sp>
        <p:nvSpPr>
          <p:cNvPr id="16" name="Rectangle 15"/>
          <p:cNvSpPr/>
          <p:nvPr/>
        </p:nvSpPr>
        <p:spPr>
          <a:xfrm>
            <a:off x="9248194" y="1524003"/>
            <a:ext cx="4696406" cy="403159"/>
          </a:xfrm>
          <a:prstGeom prst="rect">
            <a:avLst/>
          </a:prstGeom>
        </p:spPr>
        <p:txBody>
          <a:bodyPr wrap="square" lIns="109700" tIns="54850" rIns="109700" bIns="54850">
            <a:spAutoFit/>
          </a:bodyPr>
          <a:lstStyle/>
          <a:p>
            <a:pPr algn="ctr"/>
            <a:r>
              <a:rPr lang="en-US" sz="1900" i="1" dirty="0" err="1" smtClean="0">
                <a:solidFill>
                  <a:schemeClr val="tx1"/>
                </a:solidFill>
                <a:latin typeface="18 VAG Rounded Thin   55390"/>
              </a:rPr>
              <a:t>Connected (the film) </a:t>
            </a:r>
            <a:r>
              <a:rPr lang="en-US" sz="1900" dirty="0" smtClean="0">
                <a:solidFill>
                  <a:schemeClr val="tx1"/>
                </a:solidFill>
                <a:latin typeface="18 VAG Rounded Thin   55390"/>
              </a:rPr>
              <a:t>by Tiffany Shlain)</a:t>
            </a:r>
            <a:endParaRPr lang="en-US" sz="1900" dirty="0">
              <a:solidFill>
                <a:schemeClr val="tx1"/>
              </a:solidFill>
              <a:latin typeface="18 VAG Rounded Thin   5539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Search Trends Are Predictors!</a:t>
            </a:r>
          </a:p>
        </p:txBody>
      </p:sp>
      <p:pic>
        <p:nvPicPr>
          <p:cNvPr id="5" name="Content Placeholder 4" descr="5acf7129-b53f-4d3f-9435-850e252bdd53-bestSizeAvailable.png"/>
          <p:cNvPicPr>
            <a:picLocks noGrp="1" noChangeAspect="1"/>
          </p:cNvPicPr>
          <p:nvPr>
            <p:ph idx="1"/>
          </p:nvPr>
        </p:nvPicPr>
        <p:blipFill>
          <a:blip r:embed="rId2"/>
          <a:stretch>
            <a:fillRect/>
          </a:stretch>
        </p:blipFill>
        <p:spPr>
          <a:xfrm>
            <a:off x="7254081" y="3494088"/>
            <a:ext cx="3048000" cy="1828800"/>
          </a:xfrm>
        </p:spPr>
      </p:pic>
      <p:sp>
        <p:nvSpPr>
          <p:cNvPr id="4" name="Rectangle 5"/>
          <p:cNvSpPr>
            <a:spLocks noChangeArrowheads="1"/>
          </p:cNvSpPr>
          <p:nvPr/>
        </p:nvSpPr>
        <p:spPr bwMode="auto">
          <a:xfrm>
            <a:off x="8168640" y="3"/>
            <a:ext cx="6461760" cy="839757"/>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r"/>
            <a:r>
              <a:rPr lang="en-US" sz="2300" b="1" dirty="0">
                <a:solidFill>
                  <a:schemeClr val="tx1">
                    <a:lumMod val="50000"/>
                  </a:schemeClr>
                </a:solidFill>
                <a:effectLst>
                  <a:outerShdw blurRad="38100" dist="38100" dir="2700000" algn="tl">
                    <a:srgbClr val="000000"/>
                  </a:outerShdw>
                </a:effectLst>
                <a:latin typeface="Courier New"/>
                <a:cs typeface="Courier New"/>
              </a:rPr>
              <a:t>en.wikipedia.org/wiki/Google_Trends</a:t>
            </a:r>
          </a:p>
          <a:p>
            <a:pPr algn="r"/>
            <a:r>
              <a:rPr lang="en-US" sz="2300" b="1" dirty="0">
                <a:solidFill>
                  <a:schemeClr val="tx1">
                    <a:lumMod val="50000"/>
                  </a:schemeClr>
                </a:solidFill>
                <a:effectLst>
                  <a:outerShdw blurRad="38100" dist="38100" dir="2700000" algn="tl">
                    <a:srgbClr val="000000"/>
                  </a:outerShdw>
                </a:effectLst>
                <a:latin typeface="Courier New"/>
                <a:cs typeface="Courier New"/>
              </a:rPr>
              <a:t>google.com/trends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2" y="255056"/>
            <a:ext cx="13365478" cy="914400"/>
          </a:xfrm>
        </p:spPr>
        <p:txBody>
          <a:bodyPr/>
          <a:lstStyle/>
          <a:p>
            <a:r>
              <a:rPr lang="en-US"/>
              <a:t>Hardware Support</a:t>
            </a:r>
          </a:p>
        </p:txBody>
      </p:sp>
      <p:sp>
        <p:nvSpPr>
          <p:cNvPr id="10" name="Content Placeholder 4"/>
          <p:cNvSpPr>
            <a:spLocks noGrp="1"/>
          </p:cNvSpPr>
          <p:nvPr>
            <p:ph idx="1"/>
          </p:nvPr>
        </p:nvSpPr>
        <p:spPr>
          <a:xfrm>
            <a:off x="3657600" y="1188721"/>
            <a:ext cx="5760722" cy="6367037"/>
          </a:xfrm>
        </p:spPr>
        <p:txBody>
          <a:bodyPr/>
          <a:lstStyle/>
          <a:p>
            <a:r>
              <a:rPr lang="en-US" sz="2300" dirty="0" smtClean="0"/>
              <a:t>The desktop-to-(always-on)-</a:t>
            </a:r>
            <a:r>
              <a:rPr lang="en-US" sz="2300" dirty="0" smtClean="0">
                <a:solidFill>
                  <a:srgbClr val="FFFF00"/>
                </a:solidFill>
              </a:rPr>
              <a:t>mobile computers </a:t>
            </a:r>
            <a:r>
              <a:rPr lang="en-US" sz="2300" dirty="0" smtClean="0"/>
              <a:t>shift is </a:t>
            </a:r>
            <a:r>
              <a:rPr lang="en-US" sz="2300" dirty="0" smtClean="0">
                <a:solidFill>
                  <a:srgbClr val="FFFF00"/>
                </a:solidFill>
              </a:rPr>
              <a:t>leading to new applications</a:t>
            </a:r>
            <a:endParaRPr lang="en-US" sz="2300" dirty="0">
              <a:solidFill>
                <a:srgbClr val="FFFF00"/>
              </a:solidFill>
            </a:endParaRPr>
          </a:p>
          <a:p>
            <a:r>
              <a:rPr lang="en-US" sz="2300" dirty="0"/>
              <a:t>Global Positioning System (</a:t>
            </a:r>
            <a:r>
              <a:rPr lang="en-US" sz="2300" dirty="0">
                <a:solidFill>
                  <a:srgbClr val="FFFF00"/>
                </a:solidFill>
              </a:rPr>
              <a:t>GPS</a:t>
            </a:r>
            <a:r>
              <a:rPr lang="en-US" sz="2300" dirty="0"/>
              <a:t>) and related technologies </a:t>
            </a:r>
            <a:r>
              <a:rPr lang="en-US" sz="2300" dirty="0">
                <a:solidFill>
                  <a:srgbClr val="FFFF00"/>
                </a:solidFill>
              </a:rPr>
              <a:t>have changed how humans travel, navigate, and find information </a:t>
            </a:r>
            <a:r>
              <a:rPr lang="en-US" sz="2300" dirty="0"/>
              <a:t>related to geolocation</a:t>
            </a:r>
          </a:p>
          <a:p>
            <a:r>
              <a:rPr lang="en-US" sz="2300" dirty="0">
                <a:solidFill>
                  <a:srgbClr val="FFFF00"/>
                </a:solidFill>
              </a:rPr>
              <a:t>Sensor networks </a:t>
            </a:r>
            <a:r>
              <a:rPr lang="en-US" sz="2300" dirty="0"/>
              <a:t>facilitate </a:t>
            </a:r>
            <a:r>
              <a:rPr lang="en-US" sz="2300" dirty="0">
                <a:solidFill>
                  <a:srgbClr val="FFFF00"/>
                </a:solidFill>
              </a:rPr>
              <a:t>new ways of interacting with the environment </a:t>
            </a:r>
            <a:r>
              <a:rPr lang="en-US" sz="2300" dirty="0"/>
              <a:t>and with physical systems</a:t>
            </a:r>
          </a:p>
          <a:p>
            <a:r>
              <a:rPr lang="en-US" sz="2300" dirty="0">
                <a:solidFill>
                  <a:srgbClr val="FFFF00"/>
                </a:solidFill>
              </a:rPr>
              <a:t>Smart grids, smart buildings, and smart transportation </a:t>
            </a:r>
            <a:r>
              <a:rPr lang="en-US" sz="2300" dirty="0"/>
              <a:t>are changing and </a:t>
            </a:r>
            <a:r>
              <a:rPr lang="en-US" sz="2300" dirty="0">
                <a:solidFill>
                  <a:srgbClr val="FFFF00"/>
                </a:solidFill>
              </a:rPr>
              <a:t>facilitating human capabilities</a:t>
            </a:r>
            <a:endParaRPr lang="en-US" sz="2300" dirty="0"/>
          </a:p>
          <a:p>
            <a:r>
              <a:rPr lang="en-US" sz="2300" dirty="0"/>
              <a:t>Computing contributes to many </a:t>
            </a:r>
            <a:r>
              <a:rPr lang="en-US" sz="2300" dirty="0">
                <a:solidFill>
                  <a:srgbClr val="FFFF00"/>
                </a:solidFill>
              </a:rPr>
              <a:t>assistive technologies that enhance human capabilities</a:t>
            </a:r>
            <a:endParaRPr lang="en-US" sz="2300" dirty="0"/>
          </a:p>
        </p:txBody>
      </p:sp>
      <p:sp>
        <p:nvSpPr>
          <p:cNvPr id="11" name="Rectangle 10"/>
          <p:cNvSpPr/>
          <p:nvPr/>
        </p:nvSpPr>
        <p:spPr>
          <a:xfrm>
            <a:off x="9248194" y="1371600"/>
            <a:ext cx="4696406" cy="480103"/>
          </a:xfrm>
          <a:prstGeom prst="rect">
            <a:avLst/>
          </a:prstGeom>
        </p:spPr>
        <p:txBody>
          <a:bodyPr wrap="square" lIns="109700" tIns="54850" rIns="109700" bIns="54850">
            <a:spAutoFit/>
          </a:bodyPr>
          <a:lstStyle/>
          <a:p>
            <a:pPr algn="ctr"/>
            <a:r>
              <a:rPr lang="en-US" sz="2400" i="1" dirty="0" err="1" smtClean="0">
                <a:solidFill>
                  <a:schemeClr val="tx1"/>
                </a:solidFill>
                <a:latin typeface="18 VAG Rounded Thin   55390"/>
              </a:rPr>
              <a:t>Sensor Network</a:t>
            </a:r>
            <a:endParaRPr lang="en-US" sz="2400" dirty="0">
              <a:solidFill>
                <a:schemeClr val="tx1"/>
              </a:solidFill>
              <a:latin typeface="18 VAG Rounded Thin   55390"/>
            </a:endParaRPr>
          </a:p>
        </p:txBody>
      </p:sp>
      <p:pic>
        <p:nvPicPr>
          <p:cNvPr id="12" name="Picture 11" descr="siercube3"/>
          <p:cNvPicPr>
            <a:picLocks noGrp="1" noChangeAspect="1" noChangeArrowheads="1"/>
          </p:cNvPicPr>
          <p:nvPr/>
        </p:nvPicPr>
        <p:blipFill>
          <a:blip r:embed="rId2"/>
          <a:stretch>
            <a:fillRect/>
          </a:stretch>
        </p:blipFill>
        <p:spPr bwMode="auto">
          <a:xfrm>
            <a:off x="9418322" y="1447800"/>
            <a:ext cx="4617720" cy="2180914"/>
          </a:xfrm>
          <a:prstGeom prst="rect">
            <a:avLst/>
          </a:prstGeom>
          <a:noFill/>
          <a:ln w="9525">
            <a:noFill/>
            <a:miter lim="800000"/>
            <a:headEnd/>
            <a:tailEnd/>
          </a:ln>
        </p:spPr>
      </p:pic>
      <p:sp>
        <p:nvSpPr>
          <p:cNvPr id="13" name="Oval 12"/>
          <p:cNvSpPr/>
          <p:nvPr/>
        </p:nvSpPr>
        <p:spPr>
          <a:xfrm>
            <a:off x="9144000" y="73584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9" name="Rectangle 8"/>
          <p:cNvSpPr/>
          <p:nvPr/>
        </p:nvSpPr>
        <p:spPr>
          <a:xfrm>
            <a:off x="9248194" y="3986389"/>
            <a:ext cx="4696406" cy="356993"/>
          </a:xfrm>
          <a:prstGeom prst="rect">
            <a:avLst/>
          </a:prstGeom>
        </p:spPr>
        <p:txBody>
          <a:bodyPr wrap="square" lIns="109700" tIns="54850" rIns="109700" bIns="54850">
            <a:spAutoFit/>
          </a:bodyPr>
          <a:lstStyle/>
          <a:p>
            <a:pPr algn="ctr"/>
            <a:r>
              <a:rPr lang="en-US" sz="1600" i="1" dirty="0" err="1" smtClean="0">
                <a:solidFill>
                  <a:schemeClr val="tx1"/>
                </a:solidFill>
                <a:latin typeface="18 VAG Rounded Thin   55390"/>
              </a:rPr>
              <a:t>Voting on a touchscreen </a:t>
            </a:r>
            <a:r>
              <a:rPr lang="en-US" sz="1600" dirty="0" err="1" smtClean="0">
                <a:solidFill>
                  <a:schemeClr val="tx1"/>
                </a:solidFill>
                <a:latin typeface="18 VAG Rounded Thin   55390"/>
              </a:rPr>
              <a:t>by Joebeone Iwikipedia)</a:t>
            </a:r>
            <a:endParaRPr lang="en-US" sz="1600" dirty="0">
              <a:solidFill>
                <a:schemeClr val="tx1"/>
              </a:solidFill>
              <a:latin typeface="18 VAG Rounded Thin   55390"/>
            </a:endParaRPr>
          </a:p>
        </p:txBody>
      </p:sp>
      <p:pic>
        <p:nvPicPr>
          <p:cNvPr id="14" name="Picture 13" descr="siercube3"/>
          <p:cNvPicPr>
            <a:picLocks noGrp="1" noChangeAspect="1" noChangeArrowheads="1"/>
          </p:cNvPicPr>
          <p:nvPr/>
        </p:nvPicPr>
        <p:blipFill>
          <a:blip r:embed="rId3"/>
          <a:stretch>
            <a:fillRect/>
          </a:stretch>
        </p:blipFill>
        <p:spPr bwMode="auto">
          <a:xfrm>
            <a:off x="9765239" y="4372286"/>
            <a:ext cx="3923886" cy="29429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a:t>
            </a:r>
            <a:r>
              <a:rPr lang="en-US" dirty="0" smtClean="0"/>
              <a:t>significant assistive technology</a:t>
            </a:r>
            <a:endParaRPr lang="en-US" dirty="0"/>
          </a:p>
        </p:txBody>
      </p:sp>
      <p:sp>
        <p:nvSpPr>
          <p:cNvPr id="4" name="Content Placeholder 3"/>
          <p:cNvSpPr>
            <a:spLocks noGrp="1"/>
          </p:cNvSpPr>
          <p:nvPr>
            <p:ph idx="1"/>
          </p:nvPr>
        </p:nvSpPr>
        <p:spPr>
          <a:xfrm>
            <a:off x="3581400" y="1188721"/>
            <a:ext cx="5843587" cy="6367037"/>
          </a:xfrm>
        </p:spPr>
        <p:txBody>
          <a:bodyPr/>
          <a:lstStyle/>
          <a:p>
            <a:pPr>
              <a:buNone/>
            </a:pPr>
            <a:endParaRPr lang="en-US" dirty="0"/>
          </a:p>
          <a:p>
            <a:pPr marL="698961" indent="-548504">
              <a:buFont typeface="+mj-lt"/>
              <a:buAutoNum type="alphaLcParenR"/>
            </a:pPr>
            <a:r>
              <a:rPr lang="en-US" dirty="0" smtClean="0"/>
              <a:t>Augmented reality</a:t>
            </a:r>
            <a:endParaRPr lang="en-US" dirty="0"/>
          </a:p>
          <a:p>
            <a:pPr marL="698961" indent="-548504">
              <a:buFont typeface="+mj-lt"/>
              <a:buAutoNum type="alphaLcParenR"/>
            </a:pPr>
            <a:r>
              <a:rPr lang="en-US" dirty="0" smtClean="0"/>
              <a:t>Virtual reality</a:t>
            </a:r>
            <a:endParaRPr lang="en-US" dirty="0"/>
          </a:p>
          <a:p>
            <a:pPr marL="698961" indent="-548504">
              <a:buFont typeface="+mj-lt"/>
              <a:buAutoNum type="alphaLcParenR"/>
            </a:pPr>
            <a:r>
              <a:rPr lang="en-US" dirty="0" smtClean="0"/>
              <a:t>Hearing aids</a:t>
            </a:r>
            <a:endParaRPr lang="en-US" dirty="0"/>
          </a:p>
          <a:p>
            <a:pPr marL="698961" indent="-548504">
              <a:buFont typeface="+mj-lt"/>
              <a:buAutoNum type="alphaLcParenR"/>
            </a:pPr>
            <a:r>
              <a:rPr lang="en-US" dirty="0" smtClean="0"/>
              <a:t>Self-driving cars</a:t>
            </a:r>
            <a:endParaRPr lang="en-US" dirty="0"/>
          </a:p>
          <a:p>
            <a:pPr marL="698961" indent="-548504">
              <a:buFont typeface="+mj-lt"/>
              <a:buAutoNum type="alphaLcParenR"/>
            </a:pPr>
            <a:r>
              <a:rPr lang="en-US" dirty="0" smtClean="0"/>
              <a:t>Wheelchairs</a:t>
            </a:r>
            <a:endParaRPr lang="en-US" dirty="0"/>
          </a:p>
        </p:txBody>
      </p:sp>
      <p:sp>
        <p:nvSpPr>
          <p:cNvPr id="5" name="Oval 4"/>
          <p:cNvSpPr/>
          <p:nvPr/>
        </p:nvSpPr>
        <p:spPr>
          <a:xfrm>
            <a:off x="9296400" y="6840302"/>
            <a:ext cx="4648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pic>
        <p:nvPicPr>
          <p:cNvPr id="6" name="Picture 10"/>
          <p:cNvPicPr>
            <a:picLocks noChangeAspect="1"/>
          </p:cNvPicPr>
          <p:nvPr/>
        </p:nvPicPr>
        <p:blipFill>
          <a:blip r:embed="rId2"/>
          <a:stretch>
            <a:fillRect/>
          </a:stretch>
        </p:blipFill>
        <p:spPr bwMode="auto">
          <a:xfrm>
            <a:off x="9296400" y="2971800"/>
            <a:ext cx="4814960" cy="36129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06-MB-Algorithms-I-CS10-Su15">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06-MB-Algorithms-I-CS10-Su15" id="{FC698D73-B7F4-4145-83F0-0B22EA220171}" vid="{DD80F346-C967-2749-B331-1E5C0707E0DA}"/>
    </a:ext>
  </a:ext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L06-MB-Algorithms-I-CS10-Su15-2</Template>
  <TotalTime>68356</TotalTime>
  <Pages>47</Pages>
  <Words>791</Words>
  <Application>Microsoft Macintosh PowerPoint</Application>
  <PresentationFormat>Custom</PresentationFormat>
  <Paragraphs>152</Paragraphs>
  <Slides>21</Slides>
  <Notes>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21</vt:i4>
      </vt:variant>
    </vt:vector>
  </HeadingPairs>
  <TitlesOfParts>
    <vt:vector size="39" baseType="lpstr">
      <vt:lpstr>18 VAG Rounded Black   09390</vt:lpstr>
      <vt:lpstr>18 VAG Rounded Bold   07390</vt:lpstr>
      <vt:lpstr>18 VAG Rounded Light   02390</vt:lpstr>
      <vt:lpstr>18 VAG Rounded Thin   55390</vt:lpstr>
      <vt:lpstr>AppleGaramond Bd</vt:lpstr>
      <vt:lpstr>Consolas</vt:lpstr>
      <vt:lpstr>Corbel</vt:lpstr>
      <vt:lpstr>Courier</vt:lpstr>
      <vt:lpstr>Courier New</vt:lpstr>
      <vt:lpstr>Helvetica</vt:lpstr>
      <vt:lpstr>ＭＳ Ｐゴシック</vt:lpstr>
      <vt:lpstr>Times</vt:lpstr>
      <vt:lpstr>Vagrounded</vt:lpstr>
      <vt:lpstr>Wingdings</vt:lpstr>
      <vt:lpstr>Wingdings 2</vt:lpstr>
      <vt:lpstr>Wingdings 3</vt:lpstr>
      <vt:lpstr>Arial</vt:lpstr>
      <vt:lpstr>L06-MB-Algorithms-I-CS10-Su15</vt:lpstr>
      <vt:lpstr>Flexible Sensors turn skin into input!</vt:lpstr>
      <vt:lpstr>PowerPoint Presentation</vt:lpstr>
      <vt:lpstr>Global Impact of Computing</vt:lpstr>
      <vt:lpstr>(AP) Computer Science Principles</vt:lpstr>
      <vt:lpstr>Communication, Interaction &amp; Cognition I</vt:lpstr>
      <vt:lpstr>Communication, Interaction &amp; Cognition II</vt:lpstr>
      <vt:lpstr>Search Trends Are Predictors!</vt:lpstr>
      <vt:lpstr>Hardware Support</vt:lpstr>
      <vt:lpstr>Most significant assistive technology</vt:lpstr>
      <vt:lpstr>PowerPoint Presentation</vt:lpstr>
      <vt:lpstr>Citizen Participation I</vt:lpstr>
      <vt:lpstr>The Turk (1770)</vt:lpstr>
      <vt:lpstr>Citizen Participation II</vt:lpstr>
      <vt:lpstr>Hourly rate for drawing sheep?</vt:lpstr>
      <vt:lpstr>Grading Papers → Candy?</vt:lpstr>
      <vt:lpstr>PowerPoint Presentation</vt:lpstr>
      <vt:lpstr>Question (thanks to BH)</vt:lpstr>
      <vt:lpstr>Answer</vt:lpstr>
      <vt:lpstr>Computers in Education</vt:lpstr>
      <vt:lpstr>Then what about MOOCs?</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Microsoft Office User</cp:lastModifiedBy>
  <cp:revision>3448</cp:revision>
  <cp:lastPrinted>2015-07-07T10:04:48Z</cp:lastPrinted>
  <dcterms:created xsi:type="dcterms:W3CDTF">2015-03-09T17:41:17Z</dcterms:created>
  <dcterms:modified xsi:type="dcterms:W3CDTF">2015-07-07T23:50:45Z</dcterms:modified>
</cp:coreProperties>
</file>